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8" r:id="rId3"/>
    <p:sldId id="275" r:id="rId4"/>
    <p:sldId id="279" r:id="rId5"/>
    <p:sldId id="281" r:id="rId6"/>
    <p:sldId id="282" r:id="rId7"/>
    <p:sldId id="283" r:id="rId8"/>
    <p:sldId id="289" r:id="rId9"/>
    <p:sldId id="290" r:id="rId10"/>
    <p:sldId id="291" r:id="rId11"/>
    <p:sldId id="292" r:id="rId12"/>
    <p:sldId id="29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기본 구역" id="{D66417FE-98D5-4193-9BE6-60A4D4416F0F}">
          <p14:sldIdLst>
            <p14:sldId id="256"/>
            <p14:sldId id="288"/>
            <p14:sldId id="275"/>
            <p14:sldId id="279"/>
            <p14:sldId id="281"/>
            <p14:sldId id="282"/>
            <p14:sldId id="283"/>
            <p14:sldId id="289"/>
            <p14:sldId id="290"/>
            <p14:sldId id="291"/>
            <p14:sldId id="292"/>
            <p14:sldId id="293"/>
          </p14:sldIdLst>
        </p14:section>
        <p14:section name="제목 없는 구역" id="{6597A3BF-3B0B-4E9F-9C68-2DFE7053B3A5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55" autoAdjust="0"/>
    <p:restoredTop sz="94660"/>
  </p:normalViewPr>
  <p:slideViewPr>
    <p:cSldViewPr snapToGrid="0">
      <p:cViewPr varScale="1">
        <p:scale>
          <a:sx n="92" d="100"/>
          <a:sy n="92" d="100"/>
        </p:scale>
        <p:origin x="5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인용문 있는 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참 또는 거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dirty="0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1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The Tenth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=  + </a:t>
            </a:r>
            <a:r>
              <a:rPr lang="ko-KR" altLang="en-US" dirty="0" smtClean="0"/>
              <a:t>－ </a:t>
            </a:r>
            <a:r>
              <a:rPr lang="en-US" altLang="ko-KR" dirty="0" smtClean="0"/>
              <a:t>* / % &gt; &lt; != || &amp;&amp;</a:t>
            </a:r>
          </a:p>
          <a:p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78892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소스코드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x = 10;</a:t>
            </a:r>
          </a:p>
          <a:p>
            <a:r>
              <a:rPr lang="en-US" altLang="ko-KR" dirty="0" err="1"/>
              <a:t>printf</a:t>
            </a:r>
            <a:r>
              <a:rPr lang="en-US" altLang="ko-KR" dirty="0"/>
              <a:t>("</a:t>
            </a:r>
            <a:r>
              <a:rPr lang="ko-KR" altLang="en-US" dirty="0"/>
              <a:t>변수 </a:t>
            </a:r>
            <a:r>
              <a:rPr lang="en-US" altLang="ko-KR" dirty="0"/>
              <a:t>x</a:t>
            </a:r>
            <a:r>
              <a:rPr lang="ko-KR" altLang="en-US" dirty="0"/>
              <a:t>의 값이 </a:t>
            </a:r>
            <a:r>
              <a:rPr lang="en-US" altLang="ko-KR" dirty="0"/>
              <a:t>%d </a:t>
            </a:r>
            <a:r>
              <a:rPr lang="ko-KR" altLang="en-US" dirty="0" err="1"/>
              <a:t>일때</a:t>
            </a:r>
            <a:r>
              <a:rPr lang="ko-KR" altLang="en-US" dirty="0"/>
              <a:t> </a:t>
            </a:r>
            <a:r>
              <a:rPr lang="en-US" altLang="ko-KR" dirty="0"/>
              <a:t>====&gt;", x);</a:t>
            </a:r>
          </a:p>
          <a:p>
            <a:r>
              <a:rPr lang="en-US" altLang="ko-KR" dirty="0" err="1"/>
              <a:t>printf</a:t>
            </a:r>
            <a:r>
              <a:rPr lang="en-US" altLang="ko-KR" dirty="0"/>
              <a:t>("\t</a:t>
            </a:r>
            <a:r>
              <a:rPr lang="ko-KR" altLang="en-US" dirty="0" err="1"/>
              <a:t>연산식</a:t>
            </a:r>
            <a:r>
              <a:rPr lang="ko-KR" altLang="en-US" dirty="0"/>
              <a:t> </a:t>
            </a:r>
            <a:r>
              <a:rPr lang="en-US" altLang="ko-KR" dirty="0"/>
              <a:t>++x</a:t>
            </a:r>
            <a:r>
              <a:rPr lang="ko-KR" altLang="en-US" dirty="0"/>
              <a:t>의 </a:t>
            </a:r>
            <a:r>
              <a:rPr lang="ko-KR" altLang="en-US" dirty="0" err="1"/>
              <a:t>평가값은</a:t>
            </a:r>
            <a:r>
              <a:rPr lang="ko-KR" altLang="en-US" dirty="0"/>
              <a:t> </a:t>
            </a:r>
            <a:r>
              <a:rPr lang="en-US" altLang="ko-KR" dirty="0"/>
              <a:t>%d", ++x);</a:t>
            </a:r>
          </a:p>
          <a:p>
            <a:r>
              <a:rPr lang="en-US" altLang="ko-KR" dirty="0" err="1"/>
              <a:t>printf</a:t>
            </a:r>
            <a:r>
              <a:rPr lang="en-US" altLang="ko-KR" dirty="0"/>
              <a:t>(", </a:t>
            </a:r>
            <a:r>
              <a:rPr lang="ko-KR" altLang="en-US" dirty="0"/>
              <a:t>이후의 </a:t>
            </a:r>
            <a:r>
              <a:rPr lang="en-US" altLang="ko-KR" dirty="0"/>
              <a:t>x </a:t>
            </a:r>
            <a:r>
              <a:rPr lang="ko-KR" altLang="en-US" dirty="0"/>
              <a:t>값은 </a:t>
            </a:r>
            <a:r>
              <a:rPr lang="en-US" altLang="ko-KR" dirty="0"/>
              <a:t>%d\n\n", x);</a:t>
            </a:r>
          </a:p>
          <a:p>
            <a:endParaRPr lang="ko-KR" altLang="en-US" dirty="0"/>
          </a:p>
          <a:p>
            <a:r>
              <a:rPr lang="en-US" altLang="ko-KR" dirty="0"/>
              <a:t>x = 10;</a:t>
            </a:r>
          </a:p>
          <a:p>
            <a:r>
              <a:rPr lang="en-US" altLang="ko-KR" dirty="0" err="1"/>
              <a:t>printf</a:t>
            </a:r>
            <a:r>
              <a:rPr lang="en-US" altLang="ko-KR" dirty="0"/>
              <a:t>("</a:t>
            </a:r>
            <a:r>
              <a:rPr lang="ko-KR" altLang="en-US" dirty="0"/>
              <a:t>변수 </a:t>
            </a:r>
            <a:r>
              <a:rPr lang="en-US" altLang="ko-KR" dirty="0"/>
              <a:t>x</a:t>
            </a:r>
            <a:r>
              <a:rPr lang="ko-KR" altLang="en-US" dirty="0"/>
              <a:t>의 값이 </a:t>
            </a:r>
            <a:r>
              <a:rPr lang="en-US" altLang="ko-KR" dirty="0"/>
              <a:t>%d </a:t>
            </a:r>
            <a:r>
              <a:rPr lang="ko-KR" altLang="en-US" dirty="0" err="1"/>
              <a:t>일때</a:t>
            </a:r>
            <a:r>
              <a:rPr lang="ko-KR" altLang="en-US" dirty="0"/>
              <a:t> </a:t>
            </a:r>
            <a:r>
              <a:rPr lang="en-US" altLang="ko-KR" dirty="0"/>
              <a:t>====&gt;", x);</a:t>
            </a:r>
          </a:p>
          <a:p>
            <a:r>
              <a:rPr lang="en-US" altLang="ko-KR" dirty="0" err="1"/>
              <a:t>printf</a:t>
            </a:r>
            <a:r>
              <a:rPr lang="en-US" altLang="ko-KR" dirty="0"/>
              <a:t>("\t</a:t>
            </a:r>
            <a:r>
              <a:rPr lang="ko-KR" altLang="en-US" dirty="0" err="1"/>
              <a:t>연산식</a:t>
            </a:r>
            <a:r>
              <a:rPr lang="ko-KR" altLang="en-US" dirty="0"/>
              <a:t> </a:t>
            </a:r>
            <a:r>
              <a:rPr lang="en-US" altLang="ko-KR" dirty="0"/>
              <a:t>x--</a:t>
            </a:r>
            <a:r>
              <a:rPr lang="ko-KR" altLang="en-US" dirty="0"/>
              <a:t>의 </a:t>
            </a:r>
            <a:r>
              <a:rPr lang="ko-KR" altLang="en-US" dirty="0" err="1"/>
              <a:t>평가값은</a:t>
            </a:r>
            <a:r>
              <a:rPr lang="ko-KR" altLang="en-US" dirty="0"/>
              <a:t> </a:t>
            </a:r>
            <a:r>
              <a:rPr lang="en-US" altLang="ko-KR" dirty="0"/>
              <a:t>%d", x--);</a:t>
            </a:r>
          </a:p>
          <a:p>
            <a:r>
              <a:rPr lang="en-US" altLang="ko-KR" dirty="0" err="1"/>
              <a:t>printf</a:t>
            </a:r>
            <a:r>
              <a:rPr lang="en-US" altLang="ko-KR" dirty="0"/>
              <a:t>(", </a:t>
            </a:r>
            <a:r>
              <a:rPr lang="ko-KR" altLang="en-US" dirty="0"/>
              <a:t>이후의 </a:t>
            </a:r>
            <a:r>
              <a:rPr lang="en-US" altLang="ko-KR" dirty="0"/>
              <a:t>x </a:t>
            </a:r>
            <a:r>
              <a:rPr lang="ko-KR" altLang="en-US" dirty="0"/>
              <a:t>값은 </a:t>
            </a:r>
            <a:r>
              <a:rPr lang="en-US" altLang="ko-KR" dirty="0"/>
              <a:t>%d\n\n", x);</a:t>
            </a:r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01974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소스코드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x = 10;</a:t>
            </a:r>
          </a:p>
          <a:p>
            <a:r>
              <a:rPr lang="en-US" altLang="ko-KR" dirty="0" err="1"/>
              <a:t>printf</a:t>
            </a:r>
            <a:r>
              <a:rPr lang="en-US" altLang="ko-KR" dirty="0"/>
              <a:t>("</a:t>
            </a:r>
            <a:r>
              <a:rPr lang="ko-KR" altLang="en-US" dirty="0"/>
              <a:t>변수 </a:t>
            </a:r>
            <a:r>
              <a:rPr lang="en-US" altLang="ko-KR" dirty="0"/>
              <a:t>x</a:t>
            </a:r>
            <a:r>
              <a:rPr lang="ko-KR" altLang="en-US" dirty="0"/>
              <a:t>의 값이 </a:t>
            </a:r>
            <a:r>
              <a:rPr lang="en-US" altLang="ko-KR" dirty="0"/>
              <a:t>%d </a:t>
            </a:r>
            <a:r>
              <a:rPr lang="ko-KR" altLang="en-US" dirty="0" err="1"/>
              <a:t>일때</a:t>
            </a:r>
            <a:r>
              <a:rPr lang="ko-KR" altLang="en-US" dirty="0"/>
              <a:t> </a:t>
            </a:r>
            <a:r>
              <a:rPr lang="en-US" altLang="ko-KR" dirty="0"/>
              <a:t>====&gt;", x);</a:t>
            </a:r>
          </a:p>
          <a:p>
            <a:r>
              <a:rPr lang="en-US" altLang="ko-KR" dirty="0" err="1"/>
              <a:t>printf</a:t>
            </a:r>
            <a:r>
              <a:rPr lang="en-US" altLang="ko-KR" dirty="0"/>
              <a:t>("\t</a:t>
            </a:r>
            <a:r>
              <a:rPr lang="ko-KR" altLang="en-US" dirty="0" err="1"/>
              <a:t>연산식</a:t>
            </a:r>
            <a:r>
              <a:rPr lang="ko-KR" altLang="en-US" dirty="0"/>
              <a:t> </a:t>
            </a:r>
            <a:r>
              <a:rPr lang="en-US" altLang="ko-KR" dirty="0"/>
              <a:t>--x</a:t>
            </a:r>
            <a:r>
              <a:rPr lang="ko-KR" altLang="en-US" dirty="0"/>
              <a:t>의 </a:t>
            </a:r>
            <a:r>
              <a:rPr lang="ko-KR" altLang="en-US" dirty="0" err="1"/>
              <a:t>평가값은</a:t>
            </a:r>
            <a:r>
              <a:rPr lang="ko-KR" altLang="en-US" dirty="0"/>
              <a:t> </a:t>
            </a:r>
            <a:r>
              <a:rPr lang="en-US" altLang="ko-KR" dirty="0"/>
              <a:t>%d", --x);</a:t>
            </a:r>
          </a:p>
          <a:p>
            <a:r>
              <a:rPr lang="en-US" altLang="ko-KR" dirty="0" err="1"/>
              <a:t>printf</a:t>
            </a:r>
            <a:r>
              <a:rPr lang="en-US" altLang="ko-KR" dirty="0"/>
              <a:t>(", </a:t>
            </a:r>
            <a:r>
              <a:rPr lang="ko-KR" altLang="en-US" dirty="0"/>
              <a:t>이후의 </a:t>
            </a:r>
            <a:r>
              <a:rPr lang="en-US" altLang="ko-KR" dirty="0"/>
              <a:t>x </a:t>
            </a:r>
            <a:r>
              <a:rPr lang="ko-KR" altLang="en-US" dirty="0"/>
              <a:t>값은 </a:t>
            </a:r>
            <a:r>
              <a:rPr lang="en-US" altLang="ko-KR" dirty="0"/>
              <a:t>%d\n\n", x);</a:t>
            </a:r>
          </a:p>
          <a:p>
            <a:endParaRPr lang="ko-KR" altLang="en-US" dirty="0"/>
          </a:p>
          <a:p>
            <a:r>
              <a:rPr lang="en-US" altLang="ko-KR" dirty="0"/>
              <a:t>while(1);</a:t>
            </a:r>
          </a:p>
          <a:p>
            <a:endParaRPr lang="ko-KR" altLang="en-US" dirty="0"/>
          </a:p>
          <a:p>
            <a:r>
              <a:rPr lang="en-US" altLang="ko-KR" dirty="0"/>
              <a:t>return 0;</a:t>
            </a:r>
          </a:p>
          <a:p>
            <a:r>
              <a:rPr lang="en-US" altLang="ko-KR" dirty="0"/>
              <a:t>}</a:t>
            </a:r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673279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실행결과</a:t>
            </a:r>
            <a:endParaRPr lang="ko-KR" altLang="en-US" dirty="0"/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4" y="1724169"/>
            <a:ext cx="5931676" cy="3881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24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관계 연산자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 smtClean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9297854"/>
              </p:ext>
            </p:extLst>
          </p:nvPr>
        </p:nvGraphicFramePr>
        <p:xfrm>
          <a:off x="677334" y="1796907"/>
          <a:ext cx="8596668" cy="44634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2301"/>
                <a:gridCol w="1583426"/>
                <a:gridCol w="5380941"/>
              </a:tblGrid>
              <a:tr h="30990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연산자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기호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의미</a:t>
                      </a:r>
                      <a:endParaRPr lang="ko-KR" altLang="en-US" dirty="0"/>
                    </a:p>
                  </a:txBody>
                  <a:tcPr/>
                </a:tc>
              </a:tr>
              <a:tr h="30990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보다 크다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op1 &gt; op2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latinLnBrk="1"/>
                      <a:r>
                        <a:rPr lang="en-US" altLang="ko-KR" dirty="0" smtClean="0"/>
                        <a:t> </a:t>
                      </a:r>
                      <a:r>
                        <a:rPr lang="ko-KR" altLang="en-US" dirty="0" err="1" smtClean="0"/>
                        <a:t>피연산자</a:t>
                      </a:r>
                      <a:r>
                        <a:rPr lang="ko-KR" altLang="en-US" dirty="0" smtClean="0"/>
                        <a:t> </a:t>
                      </a:r>
                      <a:r>
                        <a:rPr lang="en-US" altLang="ko-KR" dirty="0" smtClean="0"/>
                        <a:t>op1</a:t>
                      </a:r>
                      <a:r>
                        <a:rPr lang="ko-KR" altLang="en-US" dirty="0" smtClean="0"/>
                        <a:t>이 </a:t>
                      </a:r>
                      <a:r>
                        <a:rPr lang="ko-KR" altLang="en-US" dirty="0" err="1" smtClean="0"/>
                        <a:t>피연산자</a:t>
                      </a:r>
                      <a:r>
                        <a:rPr lang="ko-KR" altLang="en-US" dirty="0" smtClean="0"/>
                        <a:t> </a:t>
                      </a:r>
                      <a:r>
                        <a:rPr lang="en-US" altLang="ko-KR" dirty="0" smtClean="0"/>
                        <a:t>op2</a:t>
                      </a:r>
                      <a:r>
                        <a:rPr lang="ko-KR" altLang="en-US" dirty="0" smtClean="0"/>
                        <a:t>보다 크면</a:t>
                      </a:r>
                      <a:endParaRPr lang="en-US" altLang="ko-KR" dirty="0" smtClean="0"/>
                    </a:p>
                    <a:p>
                      <a:pPr algn="just" latinLnBrk="1"/>
                      <a:r>
                        <a:rPr lang="ko-KR" altLang="en-US" dirty="0" smtClean="0"/>
                        <a:t>참</a:t>
                      </a:r>
                      <a:r>
                        <a:rPr lang="en-US" altLang="ko-KR" dirty="0" smtClean="0"/>
                        <a:t>(1), </a:t>
                      </a:r>
                      <a:r>
                        <a:rPr lang="ko-KR" altLang="en-US" dirty="0" smtClean="0"/>
                        <a:t>거짓</a:t>
                      </a:r>
                      <a:r>
                        <a:rPr lang="en-US" altLang="ko-KR" dirty="0" smtClean="0"/>
                        <a:t>(0)</a:t>
                      </a:r>
                      <a:endParaRPr lang="ko-KR" altLang="en-US" dirty="0"/>
                    </a:p>
                  </a:txBody>
                  <a:tcPr/>
                </a:tc>
              </a:tr>
              <a:tr h="353485">
                <a:tc>
                  <a:txBody>
                    <a:bodyPr/>
                    <a:lstStyle/>
                    <a:p>
                      <a:pPr algn="ctr"/>
                      <a:r>
                        <a:rPr lang="ko-KR" altLang="en-US" dirty="0" smtClean="0">
                          <a:effectLst/>
                        </a:rPr>
                        <a:t>보다 작다</a:t>
                      </a:r>
                      <a:endParaRPr lang="ko-KR" altLang="en-US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op1 &lt; op2</a:t>
                      </a:r>
                      <a:endParaRPr lang="ko-KR" altLang="en-US" dirty="0" smtClean="0"/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just" latinLnBrk="1"/>
                      <a:r>
                        <a:rPr lang="ko-KR" altLang="en-US" dirty="0" err="1" smtClean="0"/>
                        <a:t>피연산자</a:t>
                      </a:r>
                      <a:r>
                        <a:rPr lang="ko-KR" altLang="en-US" dirty="0" smtClean="0"/>
                        <a:t> </a:t>
                      </a:r>
                      <a:r>
                        <a:rPr lang="en-US" altLang="ko-KR" dirty="0" smtClean="0"/>
                        <a:t>op1</a:t>
                      </a:r>
                      <a:r>
                        <a:rPr lang="ko-KR" altLang="en-US" dirty="0" smtClean="0"/>
                        <a:t>이 </a:t>
                      </a:r>
                      <a:r>
                        <a:rPr lang="ko-KR" altLang="en-US" dirty="0" err="1" smtClean="0"/>
                        <a:t>피연산자</a:t>
                      </a:r>
                      <a:r>
                        <a:rPr lang="ko-KR" altLang="en-US" dirty="0" smtClean="0"/>
                        <a:t> </a:t>
                      </a:r>
                      <a:r>
                        <a:rPr lang="en-US" altLang="ko-KR" dirty="0" smtClean="0"/>
                        <a:t>op2</a:t>
                      </a:r>
                      <a:r>
                        <a:rPr lang="ko-KR" altLang="en-US" dirty="0" smtClean="0"/>
                        <a:t>보다 작으면</a:t>
                      </a:r>
                      <a:endParaRPr lang="en-US" altLang="ko-KR" dirty="0" smtClean="0"/>
                    </a:p>
                    <a:p>
                      <a:pPr algn="just" latinLnBrk="1"/>
                      <a:r>
                        <a:rPr lang="ko-KR" altLang="en-US" dirty="0" smtClean="0"/>
                        <a:t>참</a:t>
                      </a:r>
                      <a:r>
                        <a:rPr lang="en-US" altLang="ko-KR" dirty="0" smtClean="0"/>
                        <a:t>(1), </a:t>
                      </a:r>
                      <a:r>
                        <a:rPr lang="ko-KR" altLang="en-US" dirty="0" smtClean="0"/>
                        <a:t>거짓</a:t>
                      </a:r>
                      <a:r>
                        <a:rPr lang="en-US" altLang="ko-KR" dirty="0" smtClean="0"/>
                        <a:t>(0)</a:t>
                      </a:r>
                      <a:endParaRPr lang="ko-KR" altLang="en-US" dirty="0" smtClean="0"/>
                    </a:p>
                  </a:txBody>
                  <a:tcPr marT="76200" marB="66675" anchor="ctr"/>
                </a:tc>
              </a:tr>
              <a:tr h="353485">
                <a:tc>
                  <a:txBody>
                    <a:bodyPr/>
                    <a:lstStyle/>
                    <a:p>
                      <a:pPr algn="ctr"/>
                      <a:r>
                        <a:rPr lang="ko-KR" altLang="en-US" dirty="0" smtClean="0">
                          <a:effectLst/>
                        </a:rPr>
                        <a:t>같다</a:t>
                      </a:r>
                      <a:endParaRPr lang="en-US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op1 == op2</a:t>
                      </a:r>
                      <a:endParaRPr lang="ko-KR" altLang="en-US" dirty="0" smtClean="0"/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just" latinLnBrk="1"/>
                      <a:r>
                        <a:rPr lang="ko-KR" altLang="en-US" dirty="0" err="1" smtClean="0"/>
                        <a:t>피연산자</a:t>
                      </a:r>
                      <a:r>
                        <a:rPr lang="ko-KR" altLang="en-US" dirty="0" smtClean="0"/>
                        <a:t> </a:t>
                      </a:r>
                      <a:r>
                        <a:rPr lang="en-US" altLang="ko-KR" dirty="0" smtClean="0"/>
                        <a:t>op1</a:t>
                      </a:r>
                      <a:r>
                        <a:rPr lang="ko-KR" altLang="en-US" dirty="0" smtClean="0"/>
                        <a:t>이 </a:t>
                      </a:r>
                      <a:r>
                        <a:rPr lang="ko-KR" altLang="en-US" dirty="0" err="1" smtClean="0"/>
                        <a:t>피연산자</a:t>
                      </a:r>
                      <a:r>
                        <a:rPr lang="ko-KR" altLang="en-US" dirty="0" smtClean="0"/>
                        <a:t> </a:t>
                      </a:r>
                      <a:r>
                        <a:rPr lang="en-US" altLang="ko-KR" dirty="0" smtClean="0"/>
                        <a:t>op2</a:t>
                      </a:r>
                      <a:r>
                        <a:rPr lang="ko-KR" altLang="en-US" dirty="0" smtClean="0"/>
                        <a:t>보다 같으면</a:t>
                      </a:r>
                      <a:endParaRPr lang="en-US" altLang="ko-KR" dirty="0" smtClean="0"/>
                    </a:p>
                    <a:p>
                      <a:pPr algn="just" latinLnBrk="1"/>
                      <a:r>
                        <a:rPr lang="ko-KR" altLang="en-US" dirty="0" smtClean="0"/>
                        <a:t>참</a:t>
                      </a:r>
                      <a:r>
                        <a:rPr lang="en-US" altLang="ko-KR" dirty="0" smtClean="0"/>
                        <a:t>(1), </a:t>
                      </a:r>
                      <a:r>
                        <a:rPr lang="ko-KR" altLang="en-US" dirty="0" smtClean="0"/>
                        <a:t>거짓</a:t>
                      </a:r>
                      <a:r>
                        <a:rPr lang="en-US" altLang="ko-KR" dirty="0" smtClean="0"/>
                        <a:t>(0)</a:t>
                      </a:r>
                      <a:endParaRPr lang="ko-KR" altLang="en-US" dirty="0" smtClean="0"/>
                    </a:p>
                  </a:txBody>
                  <a:tcPr marT="76200" marB="66675" anchor="ctr"/>
                </a:tc>
              </a:tr>
              <a:tr h="353485">
                <a:tc>
                  <a:txBody>
                    <a:bodyPr/>
                    <a:lstStyle/>
                    <a:p>
                      <a:pPr algn="ctr"/>
                      <a:r>
                        <a:rPr lang="ko-KR" altLang="en-US" dirty="0" smtClean="0">
                          <a:effectLst/>
                        </a:rPr>
                        <a:t>같지 않다</a:t>
                      </a:r>
                      <a:endParaRPr lang="en-US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op1 != op2</a:t>
                      </a:r>
                      <a:endParaRPr lang="ko-KR" altLang="en-US" dirty="0" smtClean="0"/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just" latinLnBrk="1"/>
                      <a:r>
                        <a:rPr lang="ko-KR" altLang="en-US" dirty="0" err="1" smtClean="0"/>
                        <a:t>피연산자</a:t>
                      </a:r>
                      <a:r>
                        <a:rPr lang="ko-KR" altLang="en-US" dirty="0" smtClean="0"/>
                        <a:t> </a:t>
                      </a:r>
                      <a:r>
                        <a:rPr lang="en-US" altLang="ko-KR" dirty="0" smtClean="0"/>
                        <a:t>op1</a:t>
                      </a:r>
                      <a:r>
                        <a:rPr lang="ko-KR" altLang="en-US" dirty="0" smtClean="0"/>
                        <a:t>이 </a:t>
                      </a:r>
                      <a:r>
                        <a:rPr lang="ko-KR" altLang="en-US" dirty="0" err="1" smtClean="0"/>
                        <a:t>피연산자</a:t>
                      </a:r>
                      <a:r>
                        <a:rPr lang="ko-KR" altLang="en-US" dirty="0" smtClean="0"/>
                        <a:t> </a:t>
                      </a:r>
                      <a:r>
                        <a:rPr lang="en-US" altLang="ko-KR" dirty="0" smtClean="0"/>
                        <a:t>op2</a:t>
                      </a:r>
                      <a:r>
                        <a:rPr lang="ko-KR" altLang="en-US" dirty="0" smtClean="0"/>
                        <a:t>보다 다르면</a:t>
                      </a:r>
                      <a:endParaRPr lang="en-US" altLang="ko-KR" dirty="0" smtClean="0"/>
                    </a:p>
                    <a:p>
                      <a:pPr algn="just" latinLnBrk="1"/>
                      <a:r>
                        <a:rPr lang="ko-KR" altLang="en-US" dirty="0" smtClean="0"/>
                        <a:t>참</a:t>
                      </a:r>
                      <a:r>
                        <a:rPr lang="en-US" altLang="ko-KR" dirty="0" smtClean="0"/>
                        <a:t>(1), </a:t>
                      </a:r>
                      <a:r>
                        <a:rPr lang="ko-KR" altLang="en-US" dirty="0" smtClean="0"/>
                        <a:t>거짓</a:t>
                      </a:r>
                      <a:r>
                        <a:rPr lang="en-US" altLang="ko-KR" dirty="0" smtClean="0"/>
                        <a:t>(0)</a:t>
                      </a:r>
                      <a:endParaRPr lang="ko-KR" altLang="en-US" dirty="0" smtClean="0"/>
                    </a:p>
                  </a:txBody>
                  <a:tcPr marT="76200" marB="66675" anchor="ctr"/>
                </a:tc>
              </a:tr>
              <a:tr h="242600">
                <a:tc>
                  <a:txBody>
                    <a:bodyPr/>
                    <a:lstStyle/>
                    <a:p>
                      <a:pPr algn="ctr"/>
                      <a:r>
                        <a:rPr lang="ko-KR" altLang="en-US" dirty="0" smtClean="0">
                          <a:effectLst/>
                        </a:rPr>
                        <a:t>크거나 같다</a:t>
                      </a:r>
                      <a:endParaRPr lang="en-US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op1 &gt;= op2</a:t>
                      </a:r>
                      <a:endParaRPr lang="ko-KR" altLang="en-US" dirty="0" smtClean="0"/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just" latinLnBrk="1"/>
                      <a:r>
                        <a:rPr lang="ko-KR" altLang="en-US" dirty="0" err="1" smtClean="0"/>
                        <a:t>피연산자</a:t>
                      </a:r>
                      <a:r>
                        <a:rPr lang="ko-KR" altLang="en-US" dirty="0" smtClean="0"/>
                        <a:t> </a:t>
                      </a:r>
                      <a:r>
                        <a:rPr lang="en-US" altLang="ko-KR" dirty="0" smtClean="0"/>
                        <a:t>op1</a:t>
                      </a:r>
                      <a:r>
                        <a:rPr lang="ko-KR" altLang="en-US" dirty="0" smtClean="0"/>
                        <a:t>이 </a:t>
                      </a:r>
                      <a:r>
                        <a:rPr lang="ko-KR" altLang="en-US" dirty="0" err="1" smtClean="0"/>
                        <a:t>피연산자</a:t>
                      </a:r>
                      <a:r>
                        <a:rPr lang="ko-KR" altLang="en-US" dirty="0" smtClean="0"/>
                        <a:t> </a:t>
                      </a:r>
                      <a:r>
                        <a:rPr lang="en-US" altLang="ko-KR" dirty="0" smtClean="0"/>
                        <a:t>op2</a:t>
                      </a:r>
                      <a:r>
                        <a:rPr lang="ko-KR" altLang="en-US" dirty="0" smtClean="0"/>
                        <a:t>보다 크거나 같으면</a:t>
                      </a:r>
                      <a:endParaRPr lang="en-US" altLang="ko-KR" dirty="0" smtClean="0"/>
                    </a:p>
                    <a:p>
                      <a:pPr algn="just" latinLnBrk="1"/>
                      <a:r>
                        <a:rPr lang="ko-KR" altLang="en-US" dirty="0" smtClean="0"/>
                        <a:t>참</a:t>
                      </a:r>
                      <a:r>
                        <a:rPr lang="en-US" altLang="ko-KR" dirty="0" smtClean="0"/>
                        <a:t>(1), </a:t>
                      </a:r>
                      <a:r>
                        <a:rPr lang="ko-KR" altLang="en-US" dirty="0" smtClean="0"/>
                        <a:t>거짓</a:t>
                      </a:r>
                      <a:r>
                        <a:rPr lang="en-US" altLang="ko-KR" dirty="0" smtClean="0"/>
                        <a:t>(0)</a:t>
                      </a:r>
                      <a:endParaRPr lang="ko-KR" altLang="en-US" dirty="0" smtClean="0"/>
                    </a:p>
                  </a:txBody>
                  <a:tcPr marT="76200" marB="66675" anchor="ctr"/>
                </a:tc>
              </a:tr>
              <a:tr h="242600">
                <a:tc>
                  <a:txBody>
                    <a:bodyPr/>
                    <a:lstStyle/>
                    <a:p>
                      <a:pPr algn="ctr"/>
                      <a:r>
                        <a:rPr lang="ko-KR" altLang="en-US" dirty="0" smtClean="0">
                          <a:effectLst/>
                        </a:rPr>
                        <a:t>작거나 같다</a:t>
                      </a:r>
                      <a:endParaRPr lang="en-US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op &lt;= op2</a:t>
                      </a:r>
                      <a:endParaRPr lang="ko-KR" altLang="en-US" dirty="0" smtClean="0"/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just" latinLnBrk="1"/>
                      <a:r>
                        <a:rPr lang="ko-KR" altLang="en-US" dirty="0" err="1" smtClean="0"/>
                        <a:t>피연산자</a:t>
                      </a:r>
                      <a:r>
                        <a:rPr lang="ko-KR" altLang="en-US" dirty="0" smtClean="0"/>
                        <a:t> </a:t>
                      </a:r>
                      <a:r>
                        <a:rPr lang="en-US" altLang="ko-KR" dirty="0" smtClean="0"/>
                        <a:t>op1</a:t>
                      </a:r>
                      <a:r>
                        <a:rPr lang="ko-KR" altLang="en-US" dirty="0" smtClean="0"/>
                        <a:t>이 </a:t>
                      </a:r>
                      <a:r>
                        <a:rPr lang="ko-KR" altLang="en-US" dirty="0" err="1" smtClean="0"/>
                        <a:t>피연산자</a:t>
                      </a:r>
                      <a:r>
                        <a:rPr lang="ko-KR" altLang="en-US" dirty="0" smtClean="0"/>
                        <a:t> </a:t>
                      </a:r>
                      <a:r>
                        <a:rPr lang="en-US" altLang="ko-KR" dirty="0" smtClean="0"/>
                        <a:t>op2</a:t>
                      </a:r>
                      <a:r>
                        <a:rPr lang="ko-KR" altLang="en-US" dirty="0" smtClean="0"/>
                        <a:t>보다 작거나 같으면</a:t>
                      </a:r>
                      <a:endParaRPr lang="en-US" altLang="ko-KR" dirty="0" smtClean="0"/>
                    </a:p>
                    <a:p>
                      <a:pPr algn="just" latinLnBrk="1"/>
                      <a:r>
                        <a:rPr lang="ko-KR" altLang="en-US" dirty="0" smtClean="0"/>
                        <a:t>참</a:t>
                      </a:r>
                      <a:r>
                        <a:rPr lang="en-US" altLang="ko-KR" dirty="0" smtClean="0"/>
                        <a:t>(1), </a:t>
                      </a:r>
                      <a:r>
                        <a:rPr lang="ko-KR" altLang="en-US" dirty="0" smtClean="0"/>
                        <a:t>거짓</a:t>
                      </a:r>
                      <a:r>
                        <a:rPr lang="en-US" altLang="ko-KR" dirty="0" smtClean="0"/>
                        <a:t>(0)</a:t>
                      </a:r>
                      <a:endParaRPr lang="ko-KR" altLang="en-US" dirty="0" smtClean="0"/>
                    </a:p>
                  </a:txBody>
                  <a:tcPr marT="76200" marB="6667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6230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관계 연산자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‘=&gt;’</a:t>
            </a:r>
            <a:r>
              <a:rPr lang="ko-KR" altLang="en-US" dirty="0" smtClean="0"/>
              <a:t>또는 </a:t>
            </a:r>
            <a:r>
              <a:rPr lang="en-US" altLang="ko-KR" dirty="0" smtClean="0"/>
              <a:t>‘=&lt;’ </a:t>
            </a:r>
            <a:r>
              <a:rPr lang="ko-KR" altLang="en-US" dirty="0" smtClean="0"/>
              <a:t>식으로 쓰진 않는다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관계 연산 후 참이면 </a:t>
            </a:r>
            <a:r>
              <a:rPr lang="en-US" altLang="ko-KR" dirty="0" smtClean="0"/>
              <a:t>(True : 1), </a:t>
            </a:r>
            <a:r>
              <a:rPr lang="ko-KR" altLang="en-US" dirty="0" smtClean="0"/>
              <a:t>거짓이면 </a:t>
            </a:r>
            <a:r>
              <a:rPr lang="en-US" altLang="ko-KR" dirty="0" smtClean="0"/>
              <a:t>(False : 0)</a:t>
            </a:r>
            <a:r>
              <a:rPr lang="ko-KR" altLang="en-US" dirty="0" smtClean="0"/>
              <a:t>이 된다</a:t>
            </a:r>
            <a:r>
              <a:rPr lang="en-US" altLang="ko-K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34556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소스코드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/>
              <a:t>#include &lt;</a:t>
            </a:r>
            <a:r>
              <a:rPr lang="en-US" altLang="ko-KR" dirty="0" err="1"/>
              <a:t>stdio.h</a:t>
            </a:r>
            <a:r>
              <a:rPr lang="en-US" altLang="ko-KR" dirty="0"/>
              <a:t>&gt;</a:t>
            </a:r>
          </a:p>
          <a:p>
            <a:endParaRPr lang="ko-KR" altLang="en-US" dirty="0"/>
          </a:p>
          <a:p>
            <a:r>
              <a:rPr lang="en-US" altLang="ko-KR" dirty="0" err="1"/>
              <a:t>int</a:t>
            </a:r>
            <a:r>
              <a:rPr lang="en-US" altLang="ko-KR" dirty="0"/>
              <a:t> main(void)</a:t>
            </a:r>
          </a:p>
          <a:p>
            <a:r>
              <a:rPr lang="en-US" altLang="ko-KR" dirty="0"/>
              <a:t>{</a:t>
            </a:r>
          </a:p>
          <a:p>
            <a:r>
              <a:rPr lang="en-US" altLang="ko-KR" dirty="0" err="1"/>
              <a:t>int</a:t>
            </a:r>
            <a:r>
              <a:rPr lang="en-US" altLang="ko-KR" dirty="0"/>
              <a:t> m, n;</a:t>
            </a:r>
          </a:p>
          <a:p>
            <a:endParaRPr lang="ko-KR" altLang="en-US" dirty="0"/>
          </a:p>
          <a:p>
            <a:r>
              <a:rPr lang="en-US" altLang="ko-KR" dirty="0" err="1"/>
              <a:t>printf</a:t>
            </a:r>
            <a:r>
              <a:rPr lang="en-US" altLang="ko-KR" dirty="0"/>
              <a:t>("</a:t>
            </a:r>
            <a:r>
              <a:rPr lang="ko-KR" altLang="en-US" dirty="0" err="1"/>
              <a:t>첫번째</a:t>
            </a:r>
            <a:r>
              <a:rPr lang="ko-KR" altLang="en-US" dirty="0"/>
              <a:t> 숫자를 입력하세요</a:t>
            </a:r>
            <a:r>
              <a:rPr lang="en-US" altLang="ko-KR" dirty="0"/>
              <a:t>.");</a:t>
            </a:r>
          </a:p>
          <a:p>
            <a:r>
              <a:rPr lang="en-US" altLang="ko-KR" dirty="0" err="1"/>
              <a:t>scanf</a:t>
            </a:r>
            <a:r>
              <a:rPr lang="en-US" altLang="ko-KR" dirty="0"/>
              <a:t>("%d", &amp;m);</a:t>
            </a:r>
          </a:p>
          <a:p>
            <a:r>
              <a:rPr lang="en-US" altLang="ko-KR" dirty="0" err="1"/>
              <a:t>printf</a:t>
            </a:r>
            <a:r>
              <a:rPr lang="en-US" altLang="ko-KR" dirty="0"/>
              <a:t>("</a:t>
            </a:r>
            <a:r>
              <a:rPr lang="ko-KR" altLang="en-US" dirty="0" err="1"/>
              <a:t>두번째</a:t>
            </a:r>
            <a:r>
              <a:rPr lang="ko-KR" altLang="en-US" dirty="0"/>
              <a:t> 숫자를 입력하세요</a:t>
            </a:r>
            <a:r>
              <a:rPr lang="en-US" altLang="ko-KR" dirty="0"/>
              <a:t>.");</a:t>
            </a:r>
          </a:p>
          <a:p>
            <a:r>
              <a:rPr lang="en-US" altLang="ko-KR" dirty="0" err="1"/>
              <a:t>scanf</a:t>
            </a:r>
            <a:r>
              <a:rPr lang="en-US" altLang="ko-KR" dirty="0"/>
              <a:t>("%d", &amp;n);</a:t>
            </a:r>
          </a:p>
        </p:txBody>
      </p:sp>
    </p:spTree>
    <p:extLst>
      <p:ext uri="{BB962C8B-B14F-4D97-AF65-F5344CB8AC3E}">
        <p14:creationId xmlns:p14="http://schemas.microsoft.com/office/powerpoint/2010/main" val="116730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소스코드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err="1"/>
              <a:t>printf</a:t>
            </a:r>
            <a:r>
              <a:rPr lang="en-US" altLang="ko-KR" dirty="0"/>
              <a:t>("</a:t>
            </a:r>
            <a:r>
              <a:rPr lang="ko-KR" altLang="en-US" dirty="0"/>
              <a:t>각 숫자의 대소를 비교해보면 </a:t>
            </a:r>
            <a:r>
              <a:rPr lang="en-US" altLang="ko-KR" dirty="0"/>
              <a:t>%d &gt; %d</a:t>
            </a:r>
            <a:r>
              <a:rPr lang="ko-KR" altLang="en-US" dirty="0"/>
              <a:t>는 </a:t>
            </a:r>
            <a:r>
              <a:rPr lang="en-US" altLang="ko-KR" dirty="0"/>
              <a:t>: %d\</a:t>
            </a:r>
            <a:r>
              <a:rPr lang="en-US" altLang="ko-KR" dirty="0" err="1"/>
              <a:t>n",m</a:t>
            </a:r>
            <a:r>
              <a:rPr lang="en-US" altLang="ko-KR" dirty="0"/>
              <a:t>, n, m &gt; n);</a:t>
            </a:r>
          </a:p>
          <a:p>
            <a:r>
              <a:rPr lang="en-US" altLang="ko-KR" dirty="0" err="1"/>
              <a:t>printf</a:t>
            </a:r>
            <a:r>
              <a:rPr lang="en-US" altLang="ko-KR" dirty="0"/>
              <a:t>("</a:t>
            </a:r>
            <a:r>
              <a:rPr lang="ko-KR" altLang="en-US" dirty="0"/>
              <a:t>각 숫자의 대소를 비교해보면 </a:t>
            </a:r>
            <a:r>
              <a:rPr lang="en-US" altLang="ko-KR" dirty="0"/>
              <a:t>%d &lt; %d</a:t>
            </a:r>
            <a:r>
              <a:rPr lang="ko-KR" altLang="en-US" dirty="0"/>
              <a:t>는 </a:t>
            </a:r>
            <a:r>
              <a:rPr lang="en-US" altLang="ko-KR" dirty="0"/>
              <a:t>: %d\</a:t>
            </a:r>
            <a:r>
              <a:rPr lang="en-US" altLang="ko-KR" dirty="0" err="1"/>
              <a:t>n",m</a:t>
            </a:r>
            <a:r>
              <a:rPr lang="en-US" altLang="ko-KR" dirty="0"/>
              <a:t>, n, m &lt; n);</a:t>
            </a:r>
          </a:p>
          <a:p>
            <a:r>
              <a:rPr lang="en-US" altLang="ko-KR" dirty="0" err="1"/>
              <a:t>printf</a:t>
            </a:r>
            <a:r>
              <a:rPr lang="en-US" altLang="ko-KR" dirty="0"/>
              <a:t>("</a:t>
            </a:r>
            <a:r>
              <a:rPr lang="ko-KR" altLang="en-US" dirty="0"/>
              <a:t>각 숫자의 대소를 비교해보면 </a:t>
            </a:r>
            <a:r>
              <a:rPr lang="en-US" altLang="ko-KR" dirty="0"/>
              <a:t>%d == %d</a:t>
            </a:r>
            <a:r>
              <a:rPr lang="ko-KR" altLang="en-US" dirty="0"/>
              <a:t>는 </a:t>
            </a:r>
            <a:r>
              <a:rPr lang="en-US" altLang="ko-KR" dirty="0"/>
              <a:t>: %d", m, n, m == n);</a:t>
            </a:r>
          </a:p>
          <a:p>
            <a:endParaRPr lang="ko-KR" altLang="en-US" dirty="0"/>
          </a:p>
          <a:p>
            <a:r>
              <a:rPr lang="en-US" altLang="ko-KR" dirty="0"/>
              <a:t>while(1);</a:t>
            </a:r>
          </a:p>
          <a:p>
            <a:endParaRPr lang="ko-KR" altLang="en-US" dirty="0"/>
          </a:p>
          <a:p>
            <a:r>
              <a:rPr lang="en-US" altLang="ko-KR" dirty="0"/>
              <a:t>return 0;</a:t>
            </a:r>
          </a:p>
          <a:p>
            <a:r>
              <a:rPr lang="en-US" altLang="ko-KR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61824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실행결과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 smtClean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2160589"/>
            <a:ext cx="5457825" cy="3314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80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증감 연산자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 smtClean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2298406"/>
              </p:ext>
            </p:extLst>
          </p:nvPr>
        </p:nvGraphicFramePr>
        <p:xfrm>
          <a:off x="677335" y="2770216"/>
          <a:ext cx="8596668" cy="31526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7738"/>
                <a:gridCol w="2237936"/>
                <a:gridCol w="4940994"/>
              </a:tblGrid>
              <a:tr h="40926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연산자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기호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의미</a:t>
                      </a:r>
                      <a:endParaRPr lang="ko-KR" altLang="en-US" dirty="0"/>
                    </a:p>
                  </a:txBody>
                  <a:tcPr/>
                </a:tc>
              </a:tr>
              <a:tr h="409263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effectLst/>
                        </a:rPr>
                        <a:t>증가</a:t>
                      </a:r>
                      <a:endParaRPr lang="en-US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++</a:t>
                      </a:r>
                      <a:r>
                        <a:rPr lang="ko-KR" altLang="en-US" dirty="0" smtClean="0"/>
                        <a:t>기호 이용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latinLnBrk="1"/>
                      <a:r>
                        <a:rPr lang="en-US" altLang="ko-KR" dirty="0" smtClean="0"/>
                        <a:t> </a:t>
                      </a:r>
                      <a:r>
                        <a:rPr lang="ko-KR" altLang="en-US" dirty="0" err="1" smtClean="0"/>
                        <a:t>피연산자</a:t>
                      </a:r>
                      <a:r>
                        <a:rPr lang="ko-KR" altLang="en-US" dirty="0" smtClean="0"/>
                        <a:t> 변수의 값을 </a:t>
                      </a:r>
                      <a:r>
                        <a:rPr lang="en-US" altLang="ko-KR" dirty="0" smtClean="0"/>
                        <a:t>1 </a:t>
                      </a:r>
                      <a:r>
                        <a:rPr lang="ko-KR" altLang="en-US" dirty="0" smtClean="0"/>
                        <a:t>증가시킨다</a:t>
                      </a:r>
                      <a:endParaRPr lang="ko-KR" altLang="en-US" dirty="0"/>
                    </a:p>
                  </a:txBody>
                  <a:tcPr/>
                </a:tc>
              </a:tr>
              <a:tr h="466815">
                <a:tc vMerge="1">
                  <a:txBody>
                    <a:bodyPr/>
                    <a:lstStyle/>
                    <a:p>
                      <a:pPr algn="ctr"/>
                      <a:endParaRPr lang="ko-KR" altLang="en-US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++a(prefix</a:t>
                      </a:r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smtClean="0"/>
                        <a:t>표현</a:t>
                      </a:r>
                      <a:r>
                        <a:rPr lang="en-US" altLang="ko-KR" baseline="0" dirty="0" smtClean="0"/>
                        <a:t>)</a:t>
                      </a:r>
                      <a:endParaRPr lang="ko-KR" altLang="en-US" dirty="0" smtClean="0"/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altLang="ko-KR" dirty="0" smtClean="0">
                          <a:effectLst/>
                        </a:rPr>
                        <a:t> </a:t>
                      </a:r>
                      <a:r>
                        <a:rPr lang="ko-KR" altLang="en-US" dirty="0" smtClean="0">
                          <a:effectLst/>
                        </a:rPr>
                        <a:t>평가한 값은 </a:t>
                      </a:r>
                      <a:r>
                        <a:rPr lang="en-US" altLang="ko-KR" dirty="0" smtClean="0">
                          <a:effectLst/>
                        </a:rPr>
                        <a:t>1 </a:t>
                      </a:r>
                      <a:r>
                        <a:rPr lang="ko-KR" altLang="en-US" dirty="0" smtClean="0">
                          <a:effectLst/>
                        </a:rPr>
                        <a:t>증가한 값이다</a:t>
                      </a:r>
                      <a:r>
                        <a:rPr lang="en-US" altLang="ko-KR" dirty="0" smtClean="0">
                          <a:effectLst/>
                        </a:rPr>
                        <a:t>.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</a:tr>
              <a:tr h="466815">
                <a:tc vMerge="1">
                  <a:txBody>
                    <a:bodyPr/>
                    <a:lstStyle/>
                    <a:p>
                      <a:pPr algn="ctr"/>
                      <a:endParaRPr lang="en-US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a++(postfix </a:t>
                      </a:r>
                      <a:r>
                        <a:rPr lang="ko-KR" altLang="en-US" dirty="0" smtClean="0"/>
                        <a:t>표현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 smtClean="0"/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altLang="ko-KR" dirty="0" smtClean="0">
                          <a:effectLst/>
                        </a:rPr>
                        <a:t> </a:t>
                      </a:r>
                      <a:r>
                        <a:rPr lang="ko-KR" altLang="en-US" dirty="0" err="1" smtClean="0">
                          <a:effectLst/>
                        </a:rPr>
                        <a:t>평가한값은</a:t>
                      </a:r>
                      <a:r>
                        <a:rPr lang="ko-KR" altLang="en-US" dirty="0" smtClean="0">
                          <a:effectLst/>
                        </a:rPr>
                        <a:t> </a:t>
                      </a:r>
                      <a:r>
                        <a:rPr lang="en-US" altLang="ko-KR" dirty="0" smtClean="0">
                          <a:effectLst/>
                        </a:rPr>
                        <a:t>1 </a:t>
                      </a:r>
                      <a:r>
                        <a:rPr lang="ko-KR" altLang="en-US" dirty="0" smtClean="0">
                          <a:effectLst/>
                        </a:rPr>
                        <a:t>증가하기 이전 값이다</a:t>
                      </a:r>
                      <a:r>
                        <a:rPr lang="en-US" altLang="ko-KR" dirty="0" smtClean="0">
                          <a:effectLst/>
                        </a:rPr>
                        <a:t>.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</a:tr>
              <a:tr h="466815">
                <a:tc rowSpan="3">
                  <a:txBody>
                    <a:bodyPr/>
                    <a:lstStyle/>
                    <a:p>
                      <a:pPr algn="ctr"/>
                      <a:r>
                        <a:rPr lang="ko-KR" altLang="en-US" dirty="0" smtClean="0">
                          <a:effectLst/>
                        </a:rPr>
                        <a:t>감소</a:t>
                      </a:r>
                      <a:endParaRPr lang="en-US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--</a:t>
                      </a:r>
                      <a:r>
                        <a:rPr lang="ko-KR" altLang="en-US" dirty="0" smtClean="0"/>
                        <a:t>기호 이용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latinLnBrk="1"/>
                      <a:r>
                        <a:rPr lang="en-US" altLang="ko-KR" dirty="0" smtClean="0"/>
                        <a:t> </a:t>
                      </a:r>
                      <a:r>
                        <a:rPr lang="ko-KR" altLang="en-US" dirty="0" err="1" smtClean="0"/>
                        <a:t>피연산자</a:t>
                      </a:r>
                      <a:r>
                        <a:rPr lang="ko-KR" altLang="en-US" dirty="0" smtClean="0"/>
                        <a:t> 변수의 값을 </a:t>
                      </a:r>
                      <a:r>
                        <a:rPr lang="en-US" altLang="ko-KR" dirty="0" smtClean="0"/>
                        <a:t>1 </a:t>
                      </a:r>
                      <a:r>
                        <a:rPr lang="ko-KR" altLang="en-US" dirty="0" smtClean="0"/>
                        <a:t>감소시킨다</a:t>
                      </a:r>
                      <a:endParaRPr lang="ko-KR" altLang="en-US" dirty="0"/>
                    </a:p>
                  </a:txBody>
                  <a:tcPr/>
                </a:tc>
              </a:tr>
              <a:tr h="466815">
                <a:tc vMerge="1">
                  <a:txBody>
                    <a:bodyPr/>
                    <a:lstStyle/>
                    <a:p>
                      <a:pPr algn="ctr"/>
                      <a:endParaRPr lang="en-US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--a(prefix</a:t>
                      </a:r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smtClean="0"/>
                        <a:t>표현</a:t>
                      </a:r>
                      <a:r>
                        <a:rPr lang="en-US" altLang="ko-KR" baseline="0" dirty="0" smtClean="0"/>
                        <a:t>)</a:t>
                      </a:r>
                      <a:endParaRPr lang="ko-KR" altLang="en-US" dirty="0" smtClean="0"/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altLang="ko-KR" dirty="0" smtClean="0">
                          <a:effectLst/>
                        </a:rPr>
                        <a:t> </a:t>
                      </a:r>
                      <a:r>
                        <a:rPr lang="ko-KR" altLang="en-US" dirty="0" smtClean="0">
                          <a:effectLst/>
                        </a:rPr>
                        <a:t>평가한 값은 </a:t>
                      </a:r>
                      <a:r>
                        <a:rPr lang="en-US" altLang="ko-KR" dirty="0" smtClean="0">
                          <a:effectLst/>
                        </a:rPr>
                        <a:t>1 </a:t>
                      </a:r>
                      <a:r>
                        <a:rPr lang="ko-KR" altLang="en-US" dirty="0" smtClean="0">
                          <a:effectLst/>
                        </a:rPr>
                        <a:t>감소한 값이다</a:t>
                      </a:r>
                      <a:r>
                        <a:rPr lang="en-US" altLang="ko-KR" dirty="0" smtClean="0">
                          <a:effectLst/>
                        </a:rPr>
                        <a:t>.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</a:tr>
              <a:tr h="466815">
                <a:tc vMerge="1">
                  <a:txBody>
                    <a:bodyPr/>
                    <a:lstStyle/>
                    <a:p>
                      <a:pPr algn="ctr"/>
                      <a:endParaRPr lang="en-US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a--(postfix </a:t>
                      </a:r>
                      <a:r>
                        <a:rPr lang="ko-KR" altLang="en-US" dirty="0" smtClean="0"/>
                        <a:t>표현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 smtClean="0"/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altLang="ko-KR" dirty="0" smtClean="0">
                          <a:effectLst/>
                        </a:rPr>
                        <a:t> </a:t>
                      </a:r>
                      <a:r>
                        <a:rPr lang="ko-KR" altLang="en-US" dirty="0" err="1" smtClean="0">
                          <a:effectLst/>
                        </a:rPr>
                        <a:t>평가한값은</a:t>
                      </a:r>
                      <a:r>
                        <a:rPr lang="ko-KR" altLang="en-US" dirty="0" smtClean="0">
                          <a:effectLst/>
                        </a:rPr>
                        <a:t> </a:t>
                      </a:r>
                      <a:r>
                        <a:rPr lang="en-US" altLang="ko-KR" dirty="0" smtClean="0">
                          <a:effectLst/>
                        </a:rPr>
                        <a:t>1 </a:t>
                      </a:r>
                      <a:r>
                        <a:rPr lang="ko-KR" altLang="en-US" dirty="0" smtClean="0">
                          <a:effectLst/>
                        </a:rPr>
                        <a:t>감소하기 이전 값이다</a:t>
                      </a:r>
                      <a:r>
                        <a:rPr lang="en-US" altLang="ko-KR" dirty="0" smtClean="0">
                          <a:effectLst/>
                        </a:rPr>
                        <a:t>.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7663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소스코드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#include &lt;</a:t>
            </a:r>
            <a:r>
              <a:rPr lang="en-US" altLang="ko-KR" dirty="0" err="1"/>
              <a:t>stdio.h</a:t>
            </a:r>
            <a:r>
              <a:rPr lang="en-US" altLang="ko-KR" dirty="0"/>
              <a:t>&gt;</a:t>
            </a:r>
          </a:p>
          <a:p>
            <a:endParaRPr lang="ko-KR" altLang="en-US" dirty="0"/>
          </a:p>
          <a:p>
            <a:r>
              <a:rPr lang="en-US" altLang="ko-KR" dirty="0" err="1"/>
              <a:t>int</a:t>
            </a:r>
            <a:r>
              <a:rPr lang="en-US" altLang="ko-KR" dirty="0"/>
              <a:t> main(void)</a:t>
            </a:r>
          </a:p>
          <a:p>
            <a:r>
              <a:rPr lang="en-US" altLang="ko-KR" dirty="0"/>
              <a:t>{</a:t>
            </a:r>
          </a:p>
          <a:p>
            <a:r>
              <a:rPr lang="en-US" altLang="ko-KR" dirty="0" err="1"/>
              <a:t>int</a:t>
            </a:r>
            <a:r>
              <a:rPr lang="en-US" altLang="ko-KR" dirty="0"/>
              <a:t> x = 10;</a:t>
            </a:r>
          </a:p>
          <a:p>
            <a:r>
              <a:rPr lang="en-US" altLang="ko-KR" dirty="0" err="1"/>
              <a:t>printf</a:t>
            </a:r>
            <a:r>
              <a:rPr lang="en-US" altLang="ko-KR" dirty="0"/>
              <a:t>("</a:t>
            </a:r>
            <a:r>
              <a:rPr lang="ko-KR" altLang="en-US" dirty="0"/>
              <a:t>변수 </a:t>
            </a:r>
            <a:r>
              <a:rPr lang="en-US" altLang="ko-KR" dirty="0"/>
              <a:t>x</a:t>
            </a:r>
            <a:r>
              <a:rPr lang="ko-KR" altLang="en-US" dirty="0"/>
              <a:t>의 값이 </a:t>
            </a:r>
            <a:r>
              <a:rPr lang="en-US" altLang="ko-KR" dirty="0"/>
              <a:t>%d </a:t>
            </a:r>
            <a:r>
              <a:rPr lang="ko-KR" altLang="en-US" dirty="0" err="1"/>
              <a:t>일때</a:t>
            </a:r>
            <a:r>
              <a:rPr lang="ko-KR" altLang="en-US" dirty="0"/>
              <a:t> </a:t>
            </a:r>
            <a:r>
              <a:rPr lang="en-US" altLang="ko-KR" dirty="0"/>
              <a:t>====&gt;", x);</a:t>
            </a:r>
          </a:p>
          <a:p>
            <a:r>
              <a:rPr lang="en-US" altLang="ko-KR" dirty="0"/>
              <a:t>x++;</a:t>
            </a:r>
          </a:p>
          <a:p>
            <a:r>
              <a:rPr lang="en-US" altLang="ko-KR" dirty="0" err="1"/>
              <a:t>printf</a:t>
            </a:r>
            <a:r>
              <a:rPr lang="en-US" altLang="ko-KR" dirty="0"/>
              <a:t>("\t</a:t>
            </a:r>
            <a:r>
              <a:rPr lang="ko-KR" altLang="en-US" dirty="0"/>
              <a:t>문장 </a:t>
            </a:r>
            <a:r>
              <a:rPr lang="en-US" altLang="ko-KR" dirty="0"/>
              <a:t>x++; </a:t>
            </a:r>
            <a:r>
              <a:rPr lang="ko-KR" altLang="en-US" dirty="0"/>
              <a:t>후의 </a:t>
            </a:r>
            <a:r>
              <a:rPr lang="en-US" altLang="ko-KR" dirty="0"/>
              <a:t>x </a:t>
            </a:r>
            <a:r>
              <a:rPr lang="ko-KR" altLang="en-US" dirty="0"/>
              <a:t>값은 </a:t>
            </a:r>
            <a:r>
              <a:rPr lang="en-US" altLang="ko-KR" dirty="0"/>
              <a:t>%d\n\n", x);</a:t>
            </a:r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988313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소스코드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x = 10;</a:t>
            </a:r>
          </a:p>
          <a:p>
            <a:r>
              <a:rPr lang="en-US" altLang="ko-KR" dirty="0" err="1"/>
              <a:t>printf</a:t>
            </a:r>
            <a:r>
              <a:rPr lang="en-US" altLang="ko-KR" dirty="0"/>
              <a:t>("</a:t>
            </a:r>
            <a:r>
              <a:rPr lang="ko-KR" altLang="en-US" dirty="0"/>
              <a:t>변수 </a:t>
            </a:r>
            <a:r>
              <a:rPr lang="en-US" altLang="ko-KR" dirty="0"/>
              <a:t>x</a:t>
            </a:r>
            <a:r>
              <a:rPr lang="ko-KR" altLang="en-US" dirty="0"/>
              <a:t>의 값이 </a:t>
            </a:r>
            <a:r>
              <a:rPr lang="en-US" altLang="ko-KR" dirty="0"/>
              <a:t>%d </a:t>
            </a:r>
            <a:r>
              <a:rPr lang="ko-KR" altLang="en-US" dirty="0" err="1"/>
              <a:t>일때</a:t>
            </a:r>
            <a:r>
              <a:rPr lang="ko-KR" altLang="en-US" dirty="0"/>
              <a:t> </a:t>
            </a:r>
            <a:r>
              <a:rPr lang="en-US" altLang="ko-KR" dirty="0"/>
              <a:t>====&gt;", x);</a:t>
            </a:r>
          </a:p>
          <a:p>
            <a:r>
              <a:rPr lang="en-US" altLang="ko-KR" dirty="0"/>
              <a:t>x--;</a:t>
            </a:r>
          </a:p>
          <a:p>
            <a:r>
              <a:rPr lang="en-US" altLang="ko-KR" dirty="0" err="1"/>
              <a:t>printf</a:t>
            </a:r>
            <a:r>
              <a:rPr lang="en-US" altLang="ko-KR" dirty="0"/>
              <a:t>("\t</a:t>
            </a:r>
            <a:r>
              <a:rPr lang="ko-KR" altLang="en-US" dirty="0"/>
              <a:t>문장 </a:t>
            </a:r>
            <a:r>
              <a:rPr lang="en-US" altLang="ko-KR" dirty="0"/>
              <a:t>x--; </a:t>
            </a:r>
            <a:r>
              <a:rPr lang="ko-KR" altLang="en-US" dirty="0"/>
              <a:t>후의 </a:t>
            </a:r>
            <a:r>
              <a:rPr lang="en-US" altLang="ko-KR" dirty="0"/>
              <a:t>x </a:t>
            </a:r>
            <a:r>
              <a:rPr lang="ko-KR" altLang="en-US" dirty="0"/>
              <a:t>값은 </a:t>
            </a:r>
            <a:r>
              <a:rPr lang="en-US" altLang="ko-KR" dirty="0"/>
              <a:t>%d\n\n", x);</a:t>
            </a:r>
          </a:p>
          <a:p>
            <a:endParaRPr lang="ko-KR" altLang="en-US" dirty="0"/>
          </a:p>
          <a:p>
            <a:r>
              <a:rPr lang="en-US" altLang="ko-KR" dirty="0"/>
              <a:t>x = 10;</a:t>
            </a:r>
          </a:p>
          <a:p>
            <a:r>
              <a:rPr lang="en-US" altLang="ko-KR" dirty="0" err="1"/>
              <a:t>printf</a:t>
            </a:r>
            <a:r>
              <a:rPr lang="en-US" altLang="ko-KR" dirty="0"/>
              <a:t>("</a:t>
            </a:r>
            <a:r>
              <a:rPr lang="ko-KR" altLang="en-US" dirty="0"/>
              <a:t>변수 </a:t>
            </a:r>
            <a:r>
              <a:rPr lang="en-US" altLang="ko-KR" dirty="0"/>
              <a:t>x</a:t>
            </a:r>
            <a:r>
              <a:rPr lang="ko-KR" altLang="en-US" dirty="0"/>
              <a:t>의 값이 </a:t>
            </a:r>
            <a:r>
              <a:rPr lang="en-US" altLang="ko-KR" dirty="0"/>
              <a:t>%d </a:t>
            </a:r>
            <a:r>
              <a:rPr lang="ko-KR" altLang="en-US" dirty="0" err="1"/>
              <a:t>일때</a:t>
            </a:r>
            <a:r>
              <a:rPr lang="ko-KR" altLang="en-US" dirty="0"/>
              <a:t> </a:t>
            </a:r>
            <a:r>
              <a:rPr lang="en-US" altLang="ko-KR" dirty="0"/>
              <a:t>====&gt;", x);</a:t>
            </a:r>
          </a:p>
          <a:p>
            <a:r>
              <a:rPr lang="en-US" altLang="ko-KR" dirty="0" err="1"/>
              <a:t>printf</a:t>
            </a:r>
            <a:r>
              <a:rPr lang="en-US" altLang="ko-KR" dirty="0"/>
              <a:t>("\t</a:t>
            </a:r>
            <a:r>
              <a:rPr lang="ko-KR" altLang="en-US" dirty="0" err="1"/>
              <a:t>연산식</a:t>
            </a:r>
            <a:r>
              <a:rPr lang="ko-KR" altLang="en-US" dirty="0"/>
              <a:t> </a:t>
            </a:r>
            <a:r>
              <a:rPr lang="en-US" altLang="ko-KR" dirty="0"/>
              <a:t>x++</a:t>
            </a:r>
            <a:r>
              <a:rPr lang="ko-KR" altLang="en-US" dirty="0"/>
              <a:t>의 </a:t>
            </a:r>
            <a:r>
              <a:rPr lang="ko-KR" altLang="en-US" dirty="0" err="1"/>
              <a:t>평가값은</a:t>
            </a:r>
            <a:r>
              <a:rPr lang="ko-KR" altLang="en-US" dirty="0"/>
              <a:t> </a:t>
            </a:r>
            <a:r>
              <a:rPr lang="en-US" altLang="ko-KR" dirty="0"/>
              <a:t>%d", x++);</a:t>
            </a:r>
          </a:p>
          <a:p>
            <a:r>
              <a:rPr lang="en-US" altLang="ko-KR" dirty="0" err="1"/>
              <a:t>printf</a:t>
            </a:r>
            <a:r>
              <a:rPr lang="en-US" altLang="ko-KR" dirty="0"/>
              <a:t>(", </a:t>
            </a:r>
            <a:r>
              <a:rPr lang="ko-KR" altLang="en-US" dirty="0"/>
              <a:t>이후의 </a:t>
            </a:r>
            <a:r>
              <a:rPr lang="en-US" altLang="ko-KR" dirty="0"/>
              <a:t>x </a:t>
            </a:r>
            <a:r>
              <a:rPr lang="ko-KR" altLang="en-US" dirty="0"/>
              <a:t>값은 </a:t>
            </a:r>
            <a:r>
              <a:rPr lang="en-US" altLang="ko-KR" dirty="0"/>
              <a:t>%d\n\n", x</a:t>
            </a:r>
            <a:r>
              <a:rPr lang="en-US" altLang="ko-KR" dirty="0" smtClean="0"/>
              <a:t>);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259891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패싯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790</TotalTime>
  <Words>602</Words>
  <Application>Microsoft Office PowerPoint</Application>
  <PresentationFormat>와이드스크린</PresentationFormat>
  <Paragraphs>112</Paragraphs>
  <Slides>12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8" baseType="lpstr">
      <vt:lpstr>HY그래픽M</vt:lpstr>
      <vt:lpstr>맑은 고딕</vt:lpstr>
      <vt:lpstr>Arial</vt:lpstr>
      <vt:lpstr>Trebuchet MS</vt:lpstr>
      <vt:lpstr>Wingdings 3</vt:lpstr>
      <vt:lpstr>패싯</vt:lpstr>
      <vt:lpstr>The Tenth</vt:lpstr>
      <vt:lpstr>관계 연산자</vt:lpstr>
      <vt:lpstr>관계 연산자</vt:lpstr>
      <vt:lpstr>소스코드</vt:lpstr>
      <vt:lpstr>소스코드</vt:lpstr>
      <vt:lpstr>실행결과</vt:lpstr>
      <vt:lpstr>증감 연산자</vt:lpstr>
      <vt:lpstr>소스코드</vt:lpstr>
      <vt:lpstr>소스코드</vt:lpstr>
      <vt:lpstr>소스코드</vt:lpstr>
      <vt:lpstr>소스코드</vt:lpstr>
      <vt:lpstr>실행결과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Microsoft 계정</dc:creator>
  <cp:lastModifiedBy>Microsoft 계정</cp:lastModifiedBy>
  <cp:revision>86</cp:revision>
  <dcterms:created xsi:type="dcterms:W3CDTF">2013-03-17T04:46:47Z</dcterms:created>
  <dcterms:modified xsi:type="dcterms:W3CDTF">2013-04-08T03:44:49Z</dcterms:modified>
</cp:coreProperties>
</file>