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9" r:id="rId4"/>
    <p:sldId id="281" r:id="rId5"/>
    <p:sldId id="280" r:id="rId6"/>
    <p:sldId id="282" r:id="rId7"/>
    <p:sldId id="283" r:id="rId8"/>
    <p:sldId id="284" r:id="rId9"/>
    <p:sldId id="285" r:id="rId10"/>
    <p:sldId id="286" r:id="rId11"/>
    <p:sldId id="28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75"/>
            <p14:sldId id="279"/>
            <p14:sldId id="281"/>
            <p14:sldId id="280"/>
            <p14:sldId id="282"/>
            <p14:sldId id="283"/>
            <p14:sldId id="284"/>
            <p14:sldId id="285"/>
            <p14:sldId id="286"/>
            <p14:sldId id="287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Ninth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=  + </a:t>
            </a:r>
            <a:r>
              <a:rPr lang="ko-KR" altLang="en-US" dirty="0" smtClean="0"/>
              <a:t>－ </a:t>
            </a:r>
            <a:r>
              <a:rPr lang="en-US" altLang="ko-KR" dirty="0" smtClean="0"/>
              <a:t>* / %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실행결과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3660" y="1930400"/>
            <a:ext cx="5991225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4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응용 해보기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두 개의 </a:t>
            </a:r>
            <a:r>
              <a:rPr lang="ko-KR" altLang="en-US" dirty="0" smtClean="0"/>
              <a:t>정수를 </a:t>
            </a:r>
            <a:r>
              <a:rPr lang="ko-KR" altLang="en-US" dirty="0" err="1" smtClean="0"/>
              <a:t>입력받아</a:t>
            </a:r>
            <a:r>
              <a:rPr lang="ko-KR" altLang="en-US" dirty="0" smtClean="0"/>
              <a:t> 덧셈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뺄셈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곱셈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나눗셈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나머지를 구하는 프로그램을 짜보자 </a:t>
            </a:r>
            <a:r>
              <a:rPr lang="en-US" altLang="ko-KR" dirty="0" smtClean="0"/>
              <a:t>!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6129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대입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‘=’</a:t>
            </a:r>
          </a:p>
          <a:p>
            <a:r>
              <a:rPr lang="ko-KR" altLang="en-US" dirty="0" err="1" smtClean="0"/>
              <a:t>왼쪽항에</a:t>
            </a:r>
            <a:r>
              <a:rPr lang="ko-KR" altLang="en-US" dirty="0" smtClean="0"/>
              <a:t> 대입할 변수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오른쪽항에</a:t>
            </a:r>
            <a:r>
              <a:rPr lang="ko-KR" altLang="en-US" dirty="0" smtClean="0"/>
              <a:t> 대입할 식이나 또 다른 변수의 조합이 온다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 a = 3 + 5;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en-US" altLang="ko-KR" dirty="0" smtClean="0"/>
              <a:t>	b = a + 6;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en-US" altLang="ko-KR" dirty="0" smtClean="0"/>
              <a:t>	c = a + b;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err="1" smtClean="0"/>
              <a:t>안되는</a:t>
            </a:r>
            <a:r>
              <a:rPr lang="ko-KR" altLang="en-US" dirty="0" smtClean="0"/>
              <a:t> 예</a:t>
            </a:r>
            <a:r>
              <a:rPr lang="en-US" altLang="ko-KR" dirty="0" smtClean="0"/>
              <a:t>) b + 3 = 7;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en-US" altLang="ko-KR" dirty="0" smtClean="0"/>
              <a:t>		// </a:t>
            </a:r>
            <a:r>
              <a:rPr lang="ko-KR" altLang="en-US" dirty="0" smtClean="0"/>
              <a:t>수학적으로는 </a:t>
            </a:r>
            <a:r>
              <a:rPr lang="en-US" altLang="ko-KR" dirty="0" smtClean="0"/>
              <a:t>b</a:t>
            </a:r>
            <a:r>
              <a:rPr lang="ko-KR" altLang="en-US" dirty="0" smtClean="0"/>
              <a:t>가 </a:t>
            </a:r>
            <a:r>
              <a:rPr lang="en-US" altLang="ko-KR" dirty="0" smtClean="0"/>
              <a:t>4</a:t>
            </a:r>
            <a:r>
              <a:rPr lang="ko-KR" altLang="en-US" dirty="0" smtClean="0"/>
              <a:t>라는 것을 알 수 있지만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대입연산자는 어떤 값</a:t>
            </a:r>
            <a:r>
              <a:rPr lang="en-US" altLang="ko-KR" dirty="0" smtClean="0"/>
              <a:t>			</a:t>
            </a:r>
            <a:r>
              <a:rPr lang="ko-KR" altLang="en-US" dirty="0" smtClean="0"/>
              <a:t>이 뭐 다라는 것을 말하기 위함으로 다음과 같은 정의는 쓰지 않는다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45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x = 10;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("x</a:t>
            </a:r>
            <a:r>
              <a:rPr lang="ko-KR" altLang="en-US" dirty="0"/>
              <a:t>의 초기값 </a:t>
            </a:r>
            <a:r>
              <a:rPr lang="en-US" altLang="ko-KR" dirty="0"/>
              <a:t>: %d \n", x);</a:t>
            </a:r>
          </a:p>
          <a:p>
            <a:endParaRPr lang="ko-KR" altLang="en-US" dirty="0"/>
          </a:p>
          <a:p>
            <a:r>
              <a:rPr lang="en-US" altLang="ko-KR" dirty="0"/>
              <a:t>x + 2;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문장 </a:t>
            </a:r>
            <a:r>
              <a:rPr lang="en-US" altLang="ko-KR" dirty="0"/>
              <a:t>x+2; </a:t>
            </a:r>
            <a:r>
              <a:rPr lang="ko-KR" altLang="en-US" dirty="0"/>
              <a:t>은 문법에는 맞으나 경고가 뜸</a:t>
            </a:r>
            <a:r>
              <a:rPr lang="en-US" altLang="ko-KR" dirty="0"/>
              <a:t>. \n");</a:t>
            </a:r>
          </a:p>
        </p:txBody>
      </p:sp>
    </p:spTree>
    <p:extLst>
      <p:ext uri="{BB962C8B-B14F-4D97-AF65-F5344CB8AC3E}">
        <p14:creationId xmlns:p14="http://schemas.microsoft.com/office/powerpoint/2010/main" val="116730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x = x+2;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문장 </a:t>
            </a:r>
            <a:r>
              <a:rPr lang="en-US" altLang="ko-KR" dirty="0"/>
              <a:t>x=x+2; </a:t>
            </a:r>
            <a:r>
              <a:rPr lang="ko-KR" altLang="en-US" dirty="0"/>
              <a:t>이후의 </a:t>
            </a:r>
            <a:r>
              <a:rPr lang="en-US" altLang="ko-KR" dirty="0"/>
              <a:t>x </a:t>
            </a:r>
            <a:r>
              <a:rPr lang="ko-KR" altLang="en-US" dirty="0"/>
              <a:t>값 </a:t>
            </a:r>
            <a:r>
              <a:rPr lang="en-US" altLang="ko-KR" dirty="0"/>
              <a:t>: %d \n", x);</a:t>
            </a:r>
          </a:p>
          <a:p>
            <a:endParaRPr lang="ko-KR" altLang="en-US" dirty="0"/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 err="1"/>
              <a:t>연산식</a:t>
            </a:r>
            <a:r>
              <a:rPr lang="ko-KR" altLang="en-US" dirty="0"/>
              <a:t> </a:t>
            </a:r>
            <a:r>
              <a:rPr lang="en-US" altLang="ko-KR" dirty="0"/>
              <a:t>x = x+10</a:t>
            </a:r>
            <a:r>
              <a:rPr lang="ko-KR" altLang="en-US" dirty="0"/>
              <a:t>의 </a:t>
            </a:r>
            <a:r>
              <a:rPr lang="ko-KR" altLang="en-US" dirty="0" err="1"/>
              <a:t>평가값</a:t>
            </a:r>
            <a:r>
              <a:rPr lang="ko-KR" altLang="en-US" dirty="0"/>
              <a:t> </a:t>
            </a:r>
            <a:r>
              <a:rPr lang="en-US" altLang="ko-KR" dirty="0"/>
              <a:t>: %d \n", x = x+10);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endParaRPr lang="ko-KR" altLang="en-US" dirty="0"/>
          </a:p>
          <a:p>
            <a:r>
              <a:rPr lang="en-US" altLang="ko-K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18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Warning 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60589"/>
            <a:ext cx="11541288" cy="71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41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실행결과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60589"/>
            <a:ext cx="46958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산술 연산자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덧셈</a:t>
            </a:r>
            <a:r>
              <a:rPr lang="en-US" altLang="ko-KR" dirty="0" smtClean="0"/>
              <a:t>(+), </a:t>
            </a:r>
            <a:r>
              <a:rPr lang="ko-KR" altLang="en-US" dirty="0" smtClean="0"/>
              <a:t>뺄셈</a:t>
            </a:r>
            <a:r>
              <a:rPr lang="ko-KR" altLang="en-US" dirty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－</a:t>
            </a:r>
            <a:r>
              <a:rPr lang="en-US" altLang="ko-KR" dirty="0" smtClean="0"/>
              <a:t>), </a:t>
            </a:r>
            <a:r>
              <a:rPr lang="ko-KR" altLang="en-US" dirty="0" smtClean="0"/>
              <a:t>곱셈</a:t>
            </a:r>
            <a:r>
              <a:rPr lang="en-US" altLang="ko-KR" dirty="0" smtClean="0"/>
              <a:t>(*), </a:t>
            </a:r>
            <a:r>
              <a:rPr lang="ko-KR" altLang="en-US" dirty="0" smtClean="0"/>
              <a:t>나눗셈</a:t>
            </a:r>
            <a:r>
              <a:rPr lang="en-US" altLang="ko-KR" dirty="0"/>
              <a:t> </a:t>
            </a:r>
            <a:r>
              <a:rPr lang="en-US" altLang="ko-KR" dirty="0" smtClean="0"/>
              <a:t>(/), </a:t>
            </a:r>
            <a:r>
              <a:rPr lang="ko-KR" altLang="en-US" dirty="0" smtClean="0"/>
              <a:t>나머지</a:t>
            </a:r>
            <a:r>
              <a:rPr lang="en-US" altLang="ko-KR" dirty="0" smtClean="0"/>
              <a:t>(%)</a:t>
            </a:r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573247"/>
              </p:ext>
            </p:extLst>
          </p:nvPr>
        </p:nvGraphicFramePr>
        <p:xfrm>
          <a:off x="677334" y="2770216"/>
          <a:ext cx="7541875" cy="2468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784"/>
                <a:gridCol w="1577380"/>
                <a:gridCol w="4720711"/>
              </a:tblGrid>
              <a:tr h="3099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연산자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의미</a:t>
                      </a:r>
                      <a:endParaRPr lang="ko-KR" altLang="en-US" dirty="0"/>
                    </a:p>
                  </a:txBody>
                  <a:tcPr/>
                </a:tc>
              </a:tr>
              <a:tr h="3099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더하기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op1 + op2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두 </a:t>
                      </a:r>
                      <a:r>
                        <a:rPr lang="ko-KR" altLang="en-US" dirty="0" err="1" smtClean="0"/>
                        <a:t>피연산자를</a:t>
                      </a:r>
                      <a:r>
                        <a:rPr lang="ko-KR" altLang="en-US" dirty="0" smtClean="0"/>
                        <a:t> 더한다</a:t>
                      </a:r>
                      <a:endParaRPr lang="ko-KR" altLang="en-US" dirty="0"/>
                    </a:p>
                  </a:txBody>
                  <a:tcPr/>
                </a:tc>
              </a:tr>
              <a:tr h="353485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빼기</a:t>
                      </a:r>
                      <a:endParaRPr lang="ko-KR" alt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op1 -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 op1</a:t>
                      </a:r>
                      <a:r>
                        <a:rPr lang="ko-KR" altLang="en-US" dirty="0" smtClean="0">
                          <a:effectLst/>
                        </a:rPr>
                        <a:t>에서 </a:t>
                      </a:r>
                      <a:r>
                        <a:rPr lang="en-US" altLang="ko-KR" dirty="0" smtClean="0">
                          <a:effectLst/>
                        </a:rPr>
                        <a:t>op2</a:t>
                      </a:r>
                      <a:r>
                        <a:rPr lang="ko-KR" altLang="en-US" dirty="0" smtClean="0">
                          <a:effectLst/>
                        </a:rPr>
                        <a:t>를 뺀다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353485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곱하기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*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o-KR" altLang="en-US" dirty="0" smtClean="0">
                          <a:effectLst/>
                        </a:rPr>
                        <a:t>두 </a:t>
                      </a:r>
                      <a:r>
                        <a:rPr lang="ko-KR" altLang="en-US" dirty="0" err="1" smtClean="0">
                          <a:effectLst/>
                        </a:rPr>
                        <a:t>피연산자를</a:t>
                      </a:r>
                      <a:r>
                        <a:rPr lang="ko-KR" altLang="en-US" dirty="0" smtClean="0">
                          <a:effectLst/>
                        </a:rPr>
                        <a:t> 곱한다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353485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나누기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/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op1</a:t>
                      </a:r>
                      <a:r>
                        <a:rPr lang="ko-KR" altLang="en-US" dirty="0" smtClean="0">
                          <a:effectLst/>
                        </a:rPr>
                        <a:t>에서 </a:t>
                      </a:r>
                      <a:r>
                        <a:rPr lang="en-US" altLang="ko-KR" dirty="0" smtClean="0">
                          <a:effectLst/>
                        </a:rPr>
                        <a:t>op2</a:t>
                      </a:r>
                      <a:r>
                        <a:rPr lang="ko-KR" altLang="en-US" dirty="0" smtClean="0">
                          <a:effectLst/>
                        </a:rPr>
                        <a:t>를 나눈다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48520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나머지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op1 % op2</a:t>
                      </a:r>
                      <a:endParaRPr lang="ko-KR" altLang="en-US" dirty="0" smtClean="0"/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dirty="0" smtClean="0">
                          <a:effectLst/>
                        </a:rPr>
                        <a:t>op1</a:t>
                      </a:r>
                      <a:r>
                        <a:rPr lang="ko-KR" altLang="en-US" dirty="0" smtClean="0">
                          <a:effectLst/>
                        </a:rPr>
                        <a:t>에서 </a:t>
                      </a:r>
                      <a:r>
                        <a:rPr lang="en-US" altLang="ko-KR" dirty="0" smtClean="0">
                          <a:effectLst/>
                        </a:rPr>
                        <a:t>op2</a:t>
                      </a:r>
                      <a:r>
                        <a:rPr lang="ko-KR" altLang="en-US" dirty="0" smtClean="0">
                          <a:effectLst/>
                        </a:rPr>
                        <a:t>를 나눈 후 나머지를 구한다</a:t>
                      </a:r>
                      <a:r>
                        <a:rPr lang="en-US" altLang="ko-KR" dirty="0" smtClean="0">
                          <a:effectLst/>
                        </a:rPr>
                        <a:t>.</a:t>
                      </a:r>
                    </a:p>
                  </a:txBody>
                  <a:tcPr marT="76200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6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x, y, z;</a:t>
            </a:r>
          </a:p>
          <a:p>
            <a:r>
              <a:rPr lang="fr-FR" altLang="ko-KR" dirty="0"/>
              <a:t>int addition, subtraction, multiplication, division, modulus;</a:t>
            </a:r>
          </a:p>
          <a:p>
            <a:endParaRPr lang="ko-KR" altLang="en-US" dirty="0"/>
          </a:p>
          <a:p>
            <a:r>
              <a:rPr lang="en-US" altLang="ko-KR" dirty="0"/>
              <a:t>x = 100;</a:t>
            </a:r>
          </a:p>
          <a:p>
            <a:r>
              <a:rPr lang="en-US" altLang="ko-KR" dirty="0"/>
              <a:t>y = 10;</a:t>
            </a:r>
          </a:p>
          <a:p>
            <a:r>
              <a:rPr lang="en-US" altLang="ko-KR" dirty="0"/>
              <a:t>z = 4;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872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/>
              <a:t>addition = x + y;</a:t>
            </a:r>
          </a:p>
          <a:p>
            <a:r>
              <a:rPr lang="en-US" altLang="ko-KR" dirty="0"/>
              <a:t>subtraction = x - y;</a:t>
            </a:r>
          </a:p>
          <a:p>
            <a:r>
              <a:rPr lang="en-US" altLang="ko-KR" dirty="0"/>
              <a:t>multiplication = x * y;</a:t>
            </a:r>
          </a:p>
          <a:p>
            <a:r>
              <a:rPr lang="en-US" altLang="ko-KR" dirty="0"/>
              <a:t>division = x / y;</a:t>
            </a:r>
          </a:p>
          <a:p>
            <a:r>
              <a:rPr lang="en-US" altLang="ko-KR" dirty="0"/>
              <a:t>modulus = y % z;</a:t>
            </a:r>
          </a:p>
          <a:p>
            <a:endParaRPr lang="ko-KR" altLang="en-US" dirty="0"/>
          </a:p>
          <a:p>
            <a:r>
              <a:rPr lang="en-US" altLang="ko-KR" dirty="0" err="1"/>
              <a:t>printf</a:t>
            </a:r>
            <a:r>
              <a:rPr lang="en-US" altLang="ko-KR" dirty="0"/>
              <a:t>("x + y = %d, x - y = %d, x * y = %d, x / y = %d, y %% z = %d \n", addition, subtraction, multiplication, division, modulus);</a:t>
            </a:r>
          </a:p>
          <a:p>
            <a:endParaRPr lang="ko-KR" altLang="en-US" dirty="0"/>
          </a:p>
          <a:p>
            <a:r>
              <a:rPr lang="en-US" altLang="ko-KR" dirty="0"/>
              <a:t>while(1</a:t>
            </a:r>
            <a:r>
              <a:rPr lang="en-US" altLang="ko-KR" dirty="0" smtClean="0"/>
              <a:t>);</a:t>
            </a:r>
            <a:endParaRPr lang="ko-KR" altLang="en-US" dirty="0"/>
          </a:p>
          <a:p>
            <a:r>
              <a:rPr lang="en-US" altLang="ko-KR" dirty="0"/>
              <a:t>return 0</a:t>
            </a:r>
            <a:r>
              <a:rPr lang="en-US" altLang="ko-KR" dirty="0" smtClean="0"/>
              <a:t>;</a:t>
            </a:r>
            <a:endParaRPr lang="ko-KR" altLang="en-US" dirty="0"/>
          </a:p>
          <a:p>
            <a:r>
              <a:rPr lang="en-US" altLang="ko-KR" dirty="0" smtClean="0"/>
              <a:t>}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0929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550</TotalTime>
  <Words>332</Words>
  <Application>Microsoft Office PowerPoint</Application>
  <PresentationFormat>와이드스크린</PresentationFormat>
  <Paragraphs>79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7" baseType="lpstr">
      <vt:lpstr>HY그래픽M</vt:lpstr>
      <vt:lpstr>맑은 고딕</vt:lpstr>
      <vt:lpstr>Arial</vt:lpstr>
      <vt:lpstr>Trebuchet MS</vt:lpstr>
      <vt:lpstr>Wingdings 3</vt:lpstr>
      <vt:lpstr>패싯</vt:lpstr>
      <vt:lpstr>The Ninth</vt:lpstr>
      <vt:lpstr>대입 연산자</vt:lpstr>
      <vt:lpstr>소스코드</vt:lpstr>
      <vt:lpstr>소스코드</vt:lpstr>
      <vt:lpstr>Warning !</vt:lpstr>
      <vt:lpstr>실행결과</vt:lpstr>
      <vt:lpstr>산술 연산자</vt:lpstr>
      <vt:lpstr>소스코드</vt:lpstr>
      <vt:lpstr>소스코드</vt:lpstr>
      <vt:lpstr>실행결과</vt:lpstr>
      <vt:lpstr>응용 해보기!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77</cp:revision>
  <dcterms:created xsi:type="dcterms:W3CDTF">2013-03-17T04:46:47Z</dcterms:created>
  <dcterms:modified xsi:type="dcterms:W3CDTF">2013-04-01T16:19:32Z</dcterms:modified>
</cp:coreProperties>
</file>