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4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6" autoAdjust="0"/>
    <p:restoredTop sz="94660"/>
  </p:normalViewPr>
  <p:slideViewPr>
    <p:cSldViewPr snapToGrid="0">
      <p:cViewPr varScale="1">
        <p:scale>
          <a:sx n="92" d="100"/>
          <a:sy n="92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</a:t>
            </a:r>
            <a:r>
              <a:rPr lang="en-US" altLang="ko-KR" dirty="0" smtClean="0"/>
              <a:t>Second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b="1" dirty="0"/>
              <a:t>내가 그의 이름을 불러 주었을 때 </a:t>
            </a:r>
            <a:br>
              <a:rPr lang="ko-KR" altLang="en-US" b="1" dirty="0"/>
            </a:br>
            <a:r>
              <a:rPr lang="ko-KR" altLang="en-US" b="1" dirty="0"/>
              <a:t>그는 나에게로 와서 꽃이 </a:t>
            </a:r>
            <a:r>
              <a:rPr lang="ko-KR" altLang="en-US" b="1" dirty="0" smtClean="0"/>
              <a:t>되었다</a:t>
            </a:r>
            <a:endParaRPr lang="en-US" altLang="ko-KR" b="1" dirty="0" smtClean="0"/>
          </a:p>
          <a:p>
            <a:r>
              <a:rPr lang="ko-KR" altLang="en-US" dirty="0" smtClean="0"/>
              <a:t>김춘수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꽃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중에서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변수</a:t>
            </a:r>
            <a:r>
              <a:rPr lang="en-US" altLang="ko-KR" dirty="0" smtClean="0"/>
              <a:t>(variables)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프로그램에서 </a:t>
            </a:r>
            <a:r>
              <a:rPr lang="ko-KR" altLang="en-US" dirty="0" err="1" smtClean="0"/>
              <a:t>자료값을</a:t>
            </a:r>
            <a:r>
              <a:rPr lang="ko-KR" altLang="en-US" dirty="0" smtClean="0"/>
              <a:t> 저장하는 임시 저장 장소</a:t>
            </a:r>
            <a:endParaRPr lang="en-US" altLang="ko-KR" dirty="0" smtClean="0"/>
          </a:p>
          <a:p>
            <a:r>
              <a:rPr lang="ko-KR" altLang="en-US" dirty="0" smtClean="0"/>
              <a:t>자료유형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변수이름으로 선언된다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int</a:t>
            </a:r>
            <a:r>
              <a:rPr lang="en-US" altLang="ko-KR" dirty="0"/>
              <a:t> </a:t>
            </a:r>
            <a:r>
              <a:rPr lang="en-US" altLang="ko-KR" dirty="0" err="1" smtClean="0"/>
              <a:t>heart_beat</a:t>
            </a:r>
            <a:r>
              <a:rPr lang="en-US" altLang="ko-KR" dirty="0" smtClean="0"/>
              <a:t>;	// </a:t>
            </a:r>
            <a:r>
              <a:rPr lang="en-US" altLang="ko-KR" dirty="0" err="1" smtClean="0"/>
              <a:t>int</a:t>
            </a:r>
            <a:r>
              <a:rPr lang="ko-KR" altLang="en-US" dirty="0" smtClean="0"/>
              <a:t>는 자료유형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정수</a:t>
            </a:r>
            <a:r>
              <a:rPr lang="en-US" altLang="ko-KR" dirty="0" smtClean="0"/>
              <a:t>), </a:t>
            </a:r>
            <a:r>
              <a:rPr lang="en-US" altLang="ko-KR" dirty="0" err="1" smtClean="0"/>
              <a:t>heart_beat</a:t>
            </a:r>
            <a:r>
              <a:rPr lang="ko-KR" altLang="en-US" dirty="0" smtClean="0"/>
              <a:t>는 변수이름</a:t>
            </a:r>
            <a:r>
              <a:rPr lang="en-US" altLang="ko-KR" dirty="0" smtClean="0"/>
              <a:t>(</a:t>
            </a:r>
            <a:r>
              <a:rPr lang="ko-KR" altLang="en-US" dirty="0" smtClean="0"/>
              <a:t>임의</a:t>
            </a:r>
            <a:r>
              <a:rPr lang="en-US" altLang="ko-KR" dirty="0" smtClean="0"/>
              <a:t>							    </a:t>
            </a:r>
            <a:r>
              <a:rPr lang="ko-KR" altLang="en-US" dirty="0" smtClean="0"/>
              <a:t>로</a:t>
            </a:r>
            <a:r>
              <a:rPr lang="en-US" altLang="ko-KR" dirty="0" smtClean="0"/>
              <a:t> </a:t>
            </a:r>
            <a:r>
              <a:rPr lang="ko-KR" altLang="en-US" dirty="0" smtClean="0"/>
              <a:t>정할 수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변수의 초기화는 값을 정해주는 것이다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heart_beat</a:t>
            </a:r>
            <a:r>
              <a:rPr lang="en-US" altLang="ko-KR" dirty="0" smtClean="0"/>
              <a:t> = 120;	// </a:t>
            </a:r>
            <a:r>
              <a:rPr lang="ko-KR" altLang="en-US" dirty="0" smtClean="0"/>
              <a:t>심장박동이라는 변수에 </a:t>
            </a:r>
            <a:r>
              <a:rPr lang="en-US" altLang="ko-KR" dirty="0" smtClean="0"/>
              <a:t>120</a:t>
            </a:r>
            <a:r>
              <a:rPr lang="ko-KR" altLang="en-US" dirty="0" smtClean="0"/>
              <a:t>을 저장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74087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변수 저장 시 유의할 점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값을 지정하지 않으면 </a:t>
            </a:r>
            <a:r>
              <a:rPr lang="ko-KR" altLang="en-US" dirty="0" err="1" smtClean="0"/>
              <a:t>쓰레기값이</a:t>
            </a:r>
            <a:r>
              <a:rPr lang="ko-KR" altLang="en-US" dirty="0" smtClean="0"/>
              <a:t> 지정됨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heart_beat</a:t>
            </a:r>
            <a:r>
              <a:rPr lang="en-US" altLang="ko-KR" dirty="0" smtClean="0"/>
              <a:t>;		// </a:t>
            </a:r>
            <a:r>
              <a:rPr lang="en-US" altLang="ko-KR" dirty="0" err="1" smtClean="0"/>
              <a:t>heart_beat</a:t>
            </a:r>
            <a:r>
              <a:rPr lang="en-US" altLang="ko-KR" dirty="0" smtClean="0"/>
              <a:t> </a:t>
            </a:r>
            <a:r>
              <a:rPr lang="ko-KR" altLang="en-US" dirty="0" smtClean="0"/>
              <a:t>변수에 뭐가 저장됐지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초기값이 뭐든 항상 마지막 값만 저장함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heart_beat</a:t>
            </a:r>
            <a:r>
              <a:rPr lang="en-US" altLang="ko-KR" dirty="0" smtClean="0"/>
              <a:t> = 100;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en-US" altLang="ko-KR" dirty="0" smtClean="0"/>
              <a:t>	</a:t>
            </a:r>
            <a:r>
              <a:rPr lang="en-US" altLang="ko-KR" dirty="0" err="1" smtClean="0"/>
              <a:t>heart_beat</a:t>
            </a:r>
            <a:r>
              <a:rPr lang="en-US" altLang="ko-KR" dirty="0"/>
              <a:t> </a:t>
            </a:r>
            <a:r>
              <a:rPr lang="en-US" altLang="ko-KR" dirty="0" smtClean="0"/>
              <a:t>= 120;	// </a:t>
            </a:r>
            <a:r>
              <a:rPr lang="en-US" altLang="ko-KR" dirty="0" err="1" smtClean="0"/>
              <a:t>heart_beat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120</a:t>
            </a:r>
            <a:r>
              <a:rPr lang="ko-KR" altLang="en-US" dirty="0" smtClean="0"/>
              <a:t>이 저장되어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여러 개 선언할 수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 smtClean="0"/>
              <a:t>예</a:t>
            </a:r>
            <a:r>
              <a:rPr lang="en-US" altLang="ko-KR" dirty="0"/>
              <a:t>) </a:t>
            </a:r>
            <a:r>
              <a:rPr lang="en-US" altLang="ko-KR" dirty="0" err="1"/>
              <a:t>int</a:t>
            </a:r>
            <a:r>
              <a:rPr lang="en-US" altLang="ko-KR" dirty="0"/>
              <a:t> height = 160, weight = 45</a:t>
            </a:r>
            <a:r>
              <a:rPr lang="en-US" altLang="ko-KR" dirty="0" smtClean="0"/>
              <a:t>;</a:t>
            </a:r>
          </a:p>
          <a:p>
            <a:r>
              <a:rPr lang="ko-KR" altLang="en-US" dirty="0"/>
              <a:t>변수 저장 시 변수에 알맞은 값을 </a:t>
            </a:r>
            <a:r>
              <a:rPr lang="ko-KR" altLang="en-US" dirty="0" err="1"/>
              <a:t>저장해야됨</a:t>
            </a:r>
            <a:r>
              <a:rPr lang="en-US" altLang="ko-KR" dirty="0"/>
              <a:t>!</a:t>
            </a:r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5969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int</a:t>
            </a:r>
            <a:r>
              <a:rPr lang="en-US" altLang="ko-KR" dirty="0"/>
              <a:t> main(void)</a:t>
            </a:r>
          </a:p>
          <a:p>
            <a:pPr marL="0" indent="0">
              <a:buNone/>
            </a:pPr>
            <a:r>
              <a:rPr lang="en-US" altLang="ko-KR" dirty="0" smtClean="0"/>
              <a:t>	{</a:t>
            </a: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/>
              <a:t>a = 100</a:t>
            </a:r>
            <a:r>
              <a:rPr lang="en-US" altLang="ko-KR" dirty="0" smtClean="0"/>
              <a:t>;				// a</a:t>
            </a:r>
            <a:r>
              <a:rPr lang="ko-KR" altLang="en-US" dirty="0" smtClean="0"/>
              <a:t>에 </a:t>
            </a:r>
            <a:r>
              <a:rPr lang="en-US" altLang="ko-KR" dirty="0" smtClean="0"/>
              <a:t>100 </a:t>
            </a:r>
            <a:r>
              <a:rPr lang="ko-KR" altLang="en-US" dirty="0" smtClean="0"/>
              <a:t>저장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/>
              <a:t>b = 200</a:t>
            </a:r>
            <a:r>
              <a:rPr lang="en-US" altLang="ko-KR" dirty="0" smtClean="0"/>
              <a:t>;				// b</a:t>
            </a:r>
            <a:r>
              <a:rPr lang="ko-KR" altLang="en-US" dirty="0" smtClean="0"/>
              <a:t>에 </a:t>
            </a:r>
            <a:r>
              <a:rPr lang="en-US" altLang="ko-KR" dirty="0" smtClean="0"/>
              <a:t>200 </a:t>
            </a:r>
            <a:r>
              <a:rPr lang="ko-KR" altLang="en-US" dirty="0" smtClean="0"/>
              <a:t>저장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	short </a:t>
            </a:r>
            <a:r>
              <a:rPr lang="en-US" altLang="ko-KR" dirty="0"/>
              <a:t>c = </a:t>
            </a:r>
            <a:r>
              <a:rPr lang="en-US" altLang="ko-KR" dirty="0" smtClean="0"/>
              <a:t>54321;			// c</a:t>
            </a:r>
            <a:r>
              <a:rPr lang="ko-KR" altLang="en-US" dirty="0" smtClean="0"/>
              <a:t>에 </a:t>
            </a:r>
            <a:r>
              <a:rPr lang="en-US" altLang="ko-KR" dirty="0" err="1" smtClean="0"/>
              <a:t>int</a:t>
            </a:r>
            <a:r>
              <a:rPr lang="ko-KR" altLang="en-US" dirty="0" smtClean="0"/>
              <a:t>보다 작은 </a:t>
            </a:r>
            <a:r>
              <a:rPr lang="en-US" altLang="ko-KR" dirty="0" smtClean="0"/>
              <a:t>short</a:t>
            </a:r>
            <a:r>
              <a:rPr lang="ko-KR" altLang="en-US" dirty="0" smtClean="0"/>
              <a:t>로 더 큰 숫자 저장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027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a</a:t>
            </a:r>
            <a:r>
              <a:rPr lang="ko-KR" altLang="en-US" dirty="0"/>
              <a:t>에는 </a:t>
            </a:r>
            <a:r>
              <a:rPr lang="en-US" altLang="ko-KR" dirty="0"/>
              <a:t>100</a:t>
            </a:r>
            <a:r>
              <a:rPr lang="ko-KR" altLang="en-US" dirty="0"/>
              <a:t>이 저장 되어 있음 </a:t>
            </a:r>
            <a:r>
              <a:rPr lang="en-US" altLang="ko-KR" dirty="0"/>
              <a:t>: %d \n", a);</a:t>
            </a:r>
          </a:p>
          <a:p>
            <a:pPr marL="0" indent="0"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b</a:t>
            </a:r>
            <a:r>
              <a:rPr lang="ko-KR" altLang="en-US" dirty="0"/>
              <a:t>에는 </a:t>
            </a:r>
            <a:r>
              <a:rPr lang="en-US" altLang="ko-KR" dirty="0"/>
              <a:t>100</a:t>
            </a:r>
            <a:r>
              <a:rPr lang="ko-KR" altLang="en-US" dirty="0"/>
              <a:t>이 저장 되어 있음 </a:t>
            </a:r>
            <a:r>
              <a:rPr lang="en-US" altLang="ko-KR" dirty="0"/>
              <a:t>: %d \n", b);</a:t>
            </a:r>
          </a:p>
          <a:p>
            <a:pPr marL="0" indent="0"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변수 </a:t>
            </a:r>
            <a:r>
              <a:rPr lang="en-US" altLang="ko-KR" dirty="0"/>
              <a:t>c</a:t>
            </a:r>
            <a:r>
              <a:rPr lang="ko-KR" altLang="en-US" dirty="0"/>
              <a:t>에는 저장할 수 있는 값의 범위를 넘어섰다 </a:t>
            </a:r>
            <a:r>
              <a:rPr lang="en-US" altLang="ko-KR" dirty="0"/>
              <a:t>: %d \n", c);</a:t>
            </a:r>
          </a:p>
          <a:p>
            <a:pPr marL="0" indent="0">
              <a:buNone/>
            </a:pPr>
            <a:r>
              <a:rPr lang="en-US" altLang="ko-KR" dirty="0" smtClean="0"/>
              <a:t>	while(1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r>
              <a:rPr lang="en-US" altLang="ko-KR" dirty="0" smtClean="0"/>
              <a:t>	return </a:t>
            </a:r>
            <a:r>
              <a:rPr lang="en-US" altLang="ko-KR" dirty="0"/>
              <a:t>0;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7162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실행결과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713779"/>
            <a:ext cx="5931676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1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복습 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printf</a:t>
            </a:r>
            <a:r>
              <a:rPr lang="ko-KR" altLang="en-US" dirty="0" smtClean="0"/>
              <a:t>로 간단한 자기소개 쓰기 </a:t>
            </a:r>
            <a:r>
              <a:rPr lang="en-US" altLang="ko-KR" dirty="0" smtClean="0"/>
              <a:t>!(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혈액형 등등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변수 </a:t>
            </a:r>
            <a:r>
              <a:rPr lang="en-US" altLang="ko-KR" dirty="0" smtClean="0"/>
              <a:t>one, two, ten, hundred </a:t>
            </a:r>
            <a:r>
              <a:rPr lang="ko-KR" altLang="en-US" dirty="0" smtClean="0"/>
              <a:t>선언하고 그에 알맞은 값 출력하기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7091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>
          <a:xfrm>
            <a:off x="3823854" y="2524991"/>
            <a:ext cx="3491345" cy="1681706"/>
          </a:xfrm>
        </p:spPr>
        <p:txBody>
          <a:bodyPr/>
          <a:lstStyle/>
          <a:p>
            <a:r>
              <a:rPr lang="en-US" altLang="ko-KR" sz="9600" dirty="0" smtClean="0"/>
              <a:t>Q &amp; A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649799834"/>
      </p:ext>
    </p:extLst>
  </p:cSld>
  <p:clrMapOvr>
    <a:masterClrMapping/>
  </p:clrMapOvr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76</Words>
  <Application>Microsoft Office PowerPoint</Application>
  <PresentationFormat>와이드스크린</PresentationFormat>
  <Paragraphs>46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HY그래픽M</vt:lpstr>
      <vt:lpstr>맑은 고딕</vt:lpstr>
      <vt:lpstr>Arial</vt:lpstr>
      <vt:lpstr>Trebuchet MS</vt:lpstr>
      <vt:lpstr>Wingdings 3</vt:lpstr>
      <vt:lpstr>패싯</vt:lpstr>
      <vt:lpstr>The Second</vt:lpstr>
      <vt:lpstr>변수(variables)</vt:lpstr>
      <vt:lpstr>변수 저장 시 유의할 점!</vt:lpstr>
      <vt:lpstr>소스코드</vt:lpstr>
      <vt:lpstr>소스코드</vt:lpstr>
      <vt:lpstr>실행결과</vt:lpstr>
      <vt:lpstr>복습 !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16</cp:revision>
  <dcterms:created xsi:type="dcterms:W3CDTF">2013-03-17T04:46:47Z</dcterms:created>
  <dcterms:modified xsi:type="dcterms:W3CDTF">2013-03-18T17:19:33Z</dcterms:modified>
</cp:coreProperties>
</file>