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The First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시작이 반이다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아리스토텔레스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89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실행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270000"/>
            <a:ext cx="95999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실행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실행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실행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22833"/>
            <a:ext cx="95999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빨리 사라지는 것 같다면 이렇게 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#include &lt;</a:t>
            </a:r>
            <a:r>
              <a:rPr lang="en-US" altLang="ko-KR" dirty="0" err="1"/>
              <a:t>stdio.h</a:t>
            </a:r>
            <a:r>
              <a:rPr lang="en-US" altLang="ko-KR" dirty="0"/>
              <a:t>&gt;</a:t>
            </a:r>
          </a:p>
          <a:p>
            <a:endParaRPr lang="ko-KR" altLang="en-US" dirty="0"/>
          </a:p>
          <a:p>
            <a:r>
              <a:rPr lang="en-US" altLang="ko-KR" dirty="0" err="1"/>
              <a:t>int</a:t>
            </a:r>
            <a:r>
              <a:rPr lang="en-US" altLang="ko-KR" dirty="0"/>
              <a:t> main(void)</a:t>
            </a:r>
          </a:p>
          <a:p>
            <a:r>
              <a:rPr lang="en-US" altLang="ko-KR" dirty="0"/>
              <a:t>{</a:t>
            </a:r>
          </a:p>
          <a:p>
            <a:r>
              <a:rPr lang="en-US" altLang="ko-KR" dirty="0" err="1"/>
              <a:t>printf</a:t>
            </a:r>
            <a:r>
              <a:rPr lang="en-US" altLang="ko-KR" dirty="0"/>
              <a:t>("I Love U</a:t>
            </a:r>
            <a:r>
              <a:rPr lang="en-US" altLang="ko-KR" dirty="0" smtClean="0"/>
              <a:t>♥\n");</a:t>
            </a:r>
          </a:p>
          <a:p>
            <a:r>
              <a:rPr lang="en-US" altLang="ko-KR" dirty="0" smtClean="0"/>
              <a:t>While(1);					/* </a:t>
            </a:r>
            <a:r>
              <a:rPr lang="ko-KR" altLang="en-US" dirty="0" smtClean="0"/>
              <a:t>이걸 입력하면 계속 떠 있는다</a:t>
            </a:r>
            <a:r>
              <a:rPr lang="en-US" altLang="ko-KR" dirty="0" smtClean="0"/>
              <a:t>. */</a:t>
            </a:r>
            <a:endParaRPr lang="ko-KR" altLang="en-US" dirty="0"/>
          </a:p>
          <a:p>
            <a:r>
              <a:rPr lang="en-US" altLang="ko-KR" dirty="0"/>
              <a:t>return 0;</a:t>
            </a:r>
          </a:p>
          <a:p>
            <a:r>
              <a:rPr lang="en-US" altLang="ko-KR" dirty="0" smtClean="0"/>
              <a:t>}</a:t>
            </a: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3721871" y="2698173"/>
            <a:ext cx="3323165" cy="1478972"/>
          </a:xfrm>
        </p:spPr>
        <p:txBody>
          <a:bodyPr>
            <a:noAutofit/>
          </a:bodyPr>
          <a:lstStyle/>
          <a:p>
            <a:r>
              <a:rPr lang="en-US" altLang="ko-KR" sz="9600" dirty="0" smtClean="0"/>
              <a:t>Q &amp; A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3609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프로그래밍이 뭐에요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844" y="2182019"/>
            <a:ext cx="81343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프로그래밍이 뭐에요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정의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컴퓨터에 부여하는 명령을 만드는 작업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인간과 동물에게 영혼과 지능이 있듯이 컴퓨터에게도 이것이 있어야 진정한 컴퓨터로써 완성된다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3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</a:t>
            </a:r>
            <a:r>
              <a:rPr lang="ko-KR" altLang="en-US" dirty="0" smtClean="0"/>
              <a:t>는 뭐에요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언어다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컴퓨터가 쓰는 언어 중에 고급언어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한국어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불어 등등 이 있듯 프로그래밍 언어도 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Ex) C, C++, Java, </a:t>
            </a:r>
            <a:r>
              <a:rPr lang="ko-KR" altLang="en-US" dirty="0" err="1" smtClean="0"/>
              <a:t>파이썬</a:t>
            </a:r>
            <a:r>
              <a:rPr lang="en-US" altLang="ko-KR" dirty="0"/>
              <a:t> </a:t>
            </a:r>
            <a:r>
              <a:rPr lang="ko-KR" altLang="en-US" dirty="0" smtClean="0"/>
              <a:t>등등</a:t>
            </a:r>
            <a:endParaRPr lang="en-US" altLang="ko-KR" dirty="0" smtClean="0"/>
          </a:p>
          <a:p>
            <a:r>
              <a:rPr lang="ko-KR" altLang="en-US" dirty="0" smtClean="0"/>
              <a:t>컴퓨터가 코드를 다 알아 듣는 건 아니고 이것을 기계어</a:t>
            </a:r>
            <a:r>
              <a:rPr lang="en-US" altLang="ko-KR" dirty="0" smtClean="0"/>
              <a:t>(</a:t>
            </a:r>
            <a:r>
              <a:rPr lang="ko-KR" altLang="en-US" dirty="0" smtClean="0"/>
              <a:t>디지털 신호 </a:t>
            </a:r>
            <a:r>
              <a:rPr lang="en-US" altLang="ko-KR" dirty="0" smtClean="0"/>
              <a:t>: 1001…)</a:t>
            </a:r>
          </a:p>
          <a:p>
            <a:pPr marL="0" indent="0"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로 바꿔서 컴퓨터가 명령을 실행함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6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간단한 예제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프로젝트 만들기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197263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간단한 예제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프로젝트 만들기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95999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간단한 예제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프로젝트 만들기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269999"/>
            <a:ext cx="95999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소스 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#include &lt;</a:t>
            </a:r>
            <a:r>
              <a:rPr lang="en-US" altLang="ko-KR" dirty="0" err="1"/>
              <a:t>stdio.h</a:t>
            </a:r>
            <a:r>
              <a:rPr lang="en-US" altLang="ko-KR" dirty="0"/>
              <a:t>&gt;</a:t>
            </a:r>
          </a:p>
          <a:p>
            <a:endParaRPr lang="ko-KR" altLang="en-US" dirty="0"/>
          </a:p>
          <a:p>
            <a:r>
              <a:rPr lang="en-US" altLang="ko-KR" dirty="0" err="1"/>
              <a:t>int</a:t>
            </a:r>
            <a:r>
              <a:rPr lang="en-US" altLang="ko-KR" dirty="0"/>
              <a:t> main(void)</a:t>
            </a:r>
          </a:p>
          <a:p>
            <a:r>
              <a:rPr lang="en-US" altLang="ko-KR" dirty="0"/>
              <a:t>{</a:t>
            </a:r>
          </a:p>
          <a:p>
            <a:r>
              <a:rPr lang="en-US" altLang="ko-KR" dirty="0" err="1"/>
              <a:t>printf</a:t>
            </a:r>
            <a:r>
              <a:rPr lang="en-US" altLang="ko-KR" dirty="0"/>
              <a:t>("I Love U</a:t>
            </a:r>
            <a:r>
              <a:rPr lang="en-US" altLang="ko-KR" dirty="0" smtClean="0"/>
              <a:t>♥\n");</a:t>
            </a:r>
          </a:p>
          <a:p>
            <a:endParaRPr lang="ko-KR" altLang="en-US" dirty="0"/>
          </a:p>
          <a:p>
            <a:r>
              <a:rPr lang="en-US" altLang="ko-KR" dirty="0"/>
              <a:t>return 0;</a:t>
            </a:r>
          </a:p>
          <a:p>
            <a:r>
              <a:rPr lang="en-US" altLang="ko-KR" dirty="0" smtClean="0"/>
              <a:t>}</a:t>
            </a: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45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소스 코드 분석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#include &lt;</a:t>
            </a:r>
            <a:r>
              <a:rPr lang="en-US" altLang="ko-KR" dirty="0" err="1"/>
              <a:t>stdio.h</a:t>
            </a:r>
            <a:r>
              <a:rPr lang="en-US" altLang="ko-KR" dirty="0" smtClean="0"/>
              <a:t>&gt;				/* </a:t>
            </a:r>
            <a:r>
              <a:rPr lang="en-US" altLang="ko-KR" dirty="0" err="1" smtClean="0"/>
              <a:t>printf</a:t>
            </a:r>
            <a:r>
              <a:rPr lang="ko-KR" altLang="en-US" dirty="0" smtClean="0"/>
              <a:t>를 쓰기 위해서 필요하다</a:t>
            </a:r>
            <a:r>
              <a:rPr lang="en-US" altLang="ko-KR" dirty="0" smtClean="0"/>
              <a:t>. */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								/* </a:t>
            </a:r>
            <a:r>
              <a:rPr lang="ko-KR" altLang="en-US" dirty="0" err="1" smtClean="0"/>
              <a:t>다른함수에는</a:t>
            </a:r>
            <a:r>
              <a:rPr lang="ko-KR" altLang="en-US" dirty="0" smtClean="0"/>
              <a:t> 다른 헤더파일</a:t>
            </a:r>
            <a:r>
              <a:rPr lang="en-US" altLang="ko-KR" dirty="0" smtClean="0"/>
              <a:t>(.h)</a:t>
            </a:r>
            <a:r>
              <a:rPr lang="ko-KR" altLang="en-US" dirty="0" smtClean="0"/>
              <a:t>가 필요</a:t>
            </a:r>
            <a:r>
              <a:rPr lang="en-US" altLang="ko-KR" dirty="0" smtClean="0"/>
              <a:t>*/</a:t>
            </a:r>
            <a:endParaRPr lang="ko-KR" altLang="en-US" dirty="0"/>
          </a:p>
          <a:p>
            <a:r>
              <a:rPr lang="en-US" altLang="ko-KR" dirty="0" err="1"/>
              <a:t>int</a:t>
            </a:r>
            <a:r>
              <a:rPr lang="en-US" altLang="ko-KR" dirty="0"/>
              <a:t> main(void</a:t>
            </a:r>
            <a:r>
              <a:rPr lang="en-US" altLang="ko-KR" dirty="0" smtClean="0"/>
              <a:t>)					/* C</a:t>
            </a:r>
            <a:r>
              <a:rPr lang="ko-KR" altLang="en-US" dirty="0" smtClean="0"/>
              <a:t>언어가 프로그램을 실행 시 반드시 필</a:t>
            </a:r>
            <a:r>
              <a:rPr lang="en-US" altLang="ko-KR" dirty="0" smtClean="0"/>
              <a:t>									</a:t>
            </a:r>
            <a:r>
              <a:rPr lang="ko-KR" altLang="en-US" dirty="0" smtClean="0"/>
              <a:t>요하다</a:t>
            </a:r>
            <a:r>
              <a:rPr lang="en-US" altLang="ko-KR" dirty="0" smtClean="0"/>
              <a:t>. */</a:t>
            </a:r>
            <a:endParaRPr lang="en-US" altLang="ko-KR" dirty="0"/>
          </a:p>
          <a:p>
            <a:r>
              <a:rPr lang="en-US" altLang="ko-KR" dirty="0"/>
              <a:t>{</a:t>
            </a:r>
          </a:p>
          <a:p>
            <a:r>
              <a:rPr lang="en-US" altLang="ko-KR" dirty="0" err="1" smtClean="0"/>
              <a:t>printf</a:t>
            </a:r>
            <a:r>
              <a:rPr lang="en-US" altLang="ko-KR" dirty="0" smtClean="0"/>
              <a:t>(“I </a:t>
            </a:r>
            <a:r>
              <a:rPr lang="en-US" altLang="ko-KR" dirty="0"/>
              <a:t>Love U</a:t>
            </a:r>
            <a:r>
              <a:rPr lang="en-US" altLang="ko-KR" dirty="0" smtClean="0"/>
              <a:t>♥</a:t>
            </a:r>
            <a:r>
              <a:rPr lang="ko-KR" altLang="en-US" dirty="0"/>
              <a:t> ￦ </a:t>
            </a:r>
            <a:r>
              <a:rPr lang="en-US" altLang="ko-KR" dirty="0" smtClean="0"/>
              <a:t>n＂);		/* </a:t>
            </a:r>
            <a:r>
              <a:rPr lang="ko-KR" altLang="en-US" dirty="0" smtClean="0"/>
              <a:t>￦</a:t>
            </a:r>
            <a:r>
              <a:rPr lang="en-US" altLang="ko-KR" dirty="0" smtClean="0"/>
              <a:t>n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Enter</a:t>
            </a:r>
            <a:r>
              <a:rPr lang="ko-KR" altLang="en-US" dirty="0" smtClean="0"/>
              <a:t>랑 똑같음 </a:t>
            </a:r>
            <a:r>
              <a:rPr lang="en-US" altLang="ko-KR" dirty="0" smtClean="0"/>
              <a:t>*/</a:t>
            </a: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							/* </a:t>
            </a:r>
            <a:r>
              <a:rPr lang="ko-KR" altLang="en-US" dirty="0" smtClean="0"/>
              <a:t>컴퓨터에서 ￦과 </a:t>
            </a:r>
            <a:r>
              <a:rPr lang="en-US" altLang="ko-KR" dirty="0" smtClean="0"/>
              <a:t>\</a:t>
            </a:r>
            <a:r>
              <a:rPr lang="ko-KR" altLang="en-US" dirty="0" smtClean="0"/>
              <a:t>은 같음 </a:t>
            </a:r>
            <a:r>
              <a:rPr lang="en-US" altLang="ko-KR" dirty="0" smtClean="0"/>
              <a:t>*/</a:t>
            </a:r>
            <a:endParaRPr lang="ko-KR" altLang="en-US" dirty="0"/>
          </a:p>
          <a:p>
            <a:r>
              <a:rPr lang="en-US" altLang="ko-KR" dirty="0"/>
              <a:t>return 0</a:t>
            </a:r>
            <a:r>
              <a:rPr lang="en-US" altLang="ko-KR" dirty="0" smtClean="0"/>
              <a:t>;						</a:t>
            </a:r>
            <a:endParaRPr lang="en-US" altLang="ko-KR" dirty="0"/>
          </a:p>
          <a:p>
            <a:r>
              <a:rPr lang="en-US" altLang="ko-KR" dirty="0" smtClean="0"/>
              <a:t>}</a:t>
            </a: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3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146</Words>
  <Application>Microsoft Office PowerPoint</Application>
  <PresentationFormat>와이드스크린</PresentationFormat>
  <Paragraphs>50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HY그래픽M</vt:lpstr>
      <vt:lpstr>맑은 고딕</vt:lpstr>
      <vt:lpstr>Arial</vt:lpstr>
      <vt:lpstr>Trebuchet MS</vt:lpstr>
      <vt:lpstr>Wingdings 3</vt:lpstr>
      <vt:lpstr>패싯</vt:lpstr>
      <vt:lpstr>The First</vt:lpstr>
      <vt:lpstr>프로그래밍이 뭐에요?</vt:lpstr>
      <vt:lpstr>프로그래밍이 뭐에요?</vt:lpstr>
      <vt:lpstr>C는 뭐에요?</vt:lpstr>
      <vt:lpstr>간단한 예제(프로젝트 만들기)</vt:lpstr>
      <vt:lpstr>간단한 예제(프로젝트 만들기)</vt:lpstr>
      <vt:lpstr>간단한 예제(프로젝트 만들기)</vt:lpstr>
      <vt:lpstr>소스 코드</vt:lpstr>
      <vt:lpstr>소스 코드 분석</vt:lpstr>
      <vt:lpstr>예제 실행</vt:lpstr>
      <vt:lpstr>예제 실행</vt:lpstr>
      <vt:lpstr>예제 실행</vt:lpstr>
      <vt:lpstr>예제 실행</vt:lpstr>
      <vt:lpstr>빨리 사라지는 것 같다면 이렇게 해보자.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Microsoft 계정</cp:lastModifiedBy>
  <cp:revision>9</cp:revision>
  <dcterms:created xsi:type="dcterms:W3CDTF">2013-03-17T04:46:47Z</dcterms:created>
  <dcterms:modified xsi:type="dcterms:W3CDTF">2013-03-17T05:58:24Z</dcterms:modified>
</cp:coreProperties>
</file>