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67" r:id="rId4"/>
    <p:sldId id="269" r:id="rId5"/>
    <p:sldId id="271" r:id="rId6"/>
    <p:sldId id="272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D66417FE-98D5-4193-9BE6-60A4D4416F0F}">
          <p14:sldIdLst>
            <p14:sldId id="256"/>
            <p14:sldId id="275"/>
            <p14:sldId id="267"/>
            <p14:sldId id="269"/>
            <p14:sldId id="271"/>
            <p14:sldId id="272"/>
            <p14:sldId id="266"/>
          </p14:sldIdLst>
        </p14:section>
        <p14:section name="제목 없는 구역" id="{6597A3BF-3B0B-4E9F-9C68-2DFE7053B3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5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The </a:t>
            </a:r>
            <a:r>
              <a:rPr lang="en-US" altLang="ko-KR" dirty="0" smtClean="0"/>
              <a:t>Seventh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Beep… beep… beep… beep…</a:t>
            </a:r>
          </a:p>
          <a:p>
            <a:r>
              <a:rPr lang="en-US" altLang="ko-KR" dirty="0"/>
              <a:t>- Sputnik </a:t>
            </a:r>
            <a:r>
              <a:rPr lang="en-US" altLang="ko-KR" dirty="0" smtClean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7889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출력제어문자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개행문자</a:t>
            </a:r>
            <a:r>
              <a:rPr lang="en-US" altLang="ko-KR" dirty="0" smtClean="0"/>
              <a:t>(Line feed)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\n</a:t>
            </a:r>
            <a:r>
              <a:rPr lang="ko-KR" altLang="en-US" dirty="0" smtClean="0"/>
              <a:t>으로 표현된다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우리가 흔히 </a:t>
            </a:r>
            <a:r>
              <a:rPr lang="en-US" altLang="ko-KR" dirty="0" smtClean="0"/>
              <a:t>Enter</a:t>
            </a:r>
            <a:r>
              <a:rPr lang="ko-KR" altLang="en-US" dirty="0" smtClean="0"/>
              <a:t>를 </a:t>
            </a:r>
            <a:r>
              <a:rPr lang="ko-KR" altLang="en-US" dirty="0" err="1" smtClean="0"/>
              <a:t>칠때</a:t>
            </a:r>
            <a:r>
              <a:rPr lang="ko-KR" altLang="en-US" dirty="0" smtClean="0"/>
              <a:t> 사용한다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이러한 문자를 출력제어문자</a:t>
            </a:r>
            <a:r>
              <a:rPr lang="en-US" altLang="ko-KR" dirty="0" smtClean="0"/>
              <a:t>(escape sequences)</a:t>
            </a:r>
            <a:r>
              <a:rPr lang="ko-KR" altLang="en-US" dirty="0" smtClean="0"/>
              <a:t>라고 하는데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주로 인쇄할 수 없는 문자와 특수한 문자를 표현한다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역슬래쉬와</a:t>
            </a:r>
            <a:r>
              <a:rPr lang="en-US" altLang="ko-KR" dirty="0" smtClean="0"/>
              <a:t>(\)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8</a:t>
            </a:r>
            <a:r>
              <a:rPr lang="ko-KR" altLang="en-US" dirty="0" smtClean="0"/>
              <a:t>진수 값으로도 표현이 가능하다</a:t>
            </a:r>
            <a:r>
              <a:rPr lang="en-US" altLang="ko-KR" dirty="0" smtClean="0"/>
              <a:t>(</a:t>
            </a:r>
            <a:r>
              <a:rPr lang="ko-KR" altLang="en-US" dirty="0" smtClean="0"/>
              <a:t>예</a:t>
            </a:r>
            <a:r>
              <a:rPr lang="en-US" altLang="ko-KR" dirty="0"/>
              <a:t> </a:t>
            </a:r>
            <a:r>
              <a:rPr lang="en-US" altLang="ko-KR" dirty="0" smtClean="0"/>
              <a:t>: \012 = \n)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3455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출력제어 문자표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649395"/>
              </p:ext>
            </p:extLst>
          </p:nvPr>
        </p:nvGraphicFramePr>
        <p:xfrm>
          <a:off x="677333" y="1485900"/>
          <a:ext cx="8975822" cy="3670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682"/>
                <a:gridCol w="2213391"/>
                <a:gridCol w="872931"/>
                <a:gridCol w="758492"/>
                <a:gridCol w="677375"/>
                <a:gridCol w="3052951"/>
              </a:tblGrid>
              <a:tr h="3844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문자이름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영문표현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정수값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\</a:t>
                      </a:r>
                      <a:r>
                        <a:rPr lang="en-US" altLang="ko-KR" dirty="0" err="1" smtClean="0"/>
                        <a:t>nnn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표현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의미</a:t>
                      </a:r>
                      <a:endParaRPr lang="ko-KR" alt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경고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BEL(Bell)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\007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\a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경고음 울림</a:t>
                      </a:r>
                      <a:endParaRPr lang="ko-KR" alt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err="1" smtClean="0">
                          <a:effectLst/>
                        </a:rPr>
                        <a:t>수평탭</a:t>
                      </a:r>
                      <a:endParaRPr lang="ko-KR" alt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HT(Horizontal</a:t>
                      </a:r>
                      <a:r>
                        <a:rPr lang="en-US" altLang="ko-KR" baseline="0" dirty="0" smtClean="0">
                          <a:effectLst/>
                        </a:rPr>
                        <a:t> tab)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9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\011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\t</a:t>
                      </a:r>
                      <a:endParaRPr lang="en-US" altLang="ko-KR" dirty="0" smtClean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수평으로 다음 탭만큼 이동</a:t>
                      </a:r>
                      <a:endParaRPr lang="en-US" altLang="ko-KR" dirty="0" smtClean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err="1" smtClean="0">
                          <a:effectLst/>
                        </a:rPr>
                        <a:t>개행문자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LF(Line feed)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10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\012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\n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다음 줄로 이동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err="1" smtClean="0">
                          <a:effectLst/>
                        </a:rPr>
                        <a:t>폼피드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FF(Form feed)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12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\014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\f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새 페이지의 처음으로 이동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err="1" smtClean="0">
                          <a:effectLst/>
                        </a:rPr>
                        <a:t>캐리지</a:t>
                      </a:r>
                      <a:r>
                        <a:rPr lang="ko-KR" altLang="en-US" dirty="0" smtClean="0">
                          <a:effectLst/>
                        </a:rPr>
                        <a:t> 리턴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CR(Carriage return)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/>
                        </a:rPr>
                        <a:t>13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/>
                        </a:rPr>
                        <a:t>\015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\r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현재 줄의 처음으로 이동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큰따옴표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Double quote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34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\042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\”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“</a:t>
                      </a:r>
                      <a:r>
                        <a:rPr lang="ko-KR" altLang="en-US" dirty="0" smtClean="0">
                          <a:effectLst/>
                        </a:rPr>
                        <a:t>문자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>
                          <a:effectLst/>
                        </a:rPr>
                        <a:t>작은따옴표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Single quote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39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\047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\’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‘</a:t>
                      </a:r>
                      <a:r>
                        <a:rPr lang="ko-KR" altLang="en-US" dirty="0" smtClean="0">
                          <a:effectLst/>
                        </a:rPr>
                        <a:t>문자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err="1" smtClean="0">
                          <a:effectLst/>
                        </a:rPr>
                        <a:t>역슬래쉬</a:t>
                      </a:r>
                      <a:endParaRPr lang="en-US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Backslash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92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\134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\\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effectLst/>
                        </a:rPr>
                        <a:t>\</a:t>
                      </a:r>
                      <a:r>
                        <a:rPr lang="ko-KR" altLang="en-US" dirty="0" smtClean="0">
                          <a:effectLst/>
                        </a:rPr>
                        <a:t>문자</a:t>
                      </a:r>
                      <a:endParaRPr lang="en-US" altLang="ko-KR" dirty="0">
                        <a:effectLst/>
                      </a:endParaRPr>
                    </a:p>
                  </a:txBody>
                  <a:tcPr marT="76200" marB="666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36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#include &lt;</a:t>
            </a:r>
            <a:r>
              <a:rPr lang="en-US" altLang="ko-KR" dirty="0" err="1"/>
              <a:t>stdio.h</a:t>
            </a:r>
            <a:r>
              <a:rPr lang="en-US" altLang="ko-KR" dirty="0"/>
              <a:t>&gt;</a:t>
            </a:r>
          </a:p>
          <a:p>
            <a:endParaRPr lang="ko-KR" altLang="en-US" dirty="0"/>
          </a:p>
          <a:p>
            <a:r>
              <a:rPr lang="en-US" altLang="ko-KR" dirty="0" err="1"/>
              <a:t>int</a:t>
            </a:r>
            <a:r>
              <a:rPr lang="en-US" altLang="ko-KR" dirty="0"/>
              <a:t> main(void)</a:t>
            </a:r>
          </a:p>
          <a:p>
            <a:r>
              <a:rPr lang="en-US" altLang="ko-KR" dirty="0"/>
              <a:t>{</a:t>
            </a:r>
          </a:p>
          <a:p>
            <a:r>
              <a:rPr lang="en-US" altLang="ko-KR" dirty="0"/>
              <a:t>char alarm = '\a';</a:t>
            </a:r>
          </a:p>
          <a:p>
            <a:r>
              <a:rPr lang="en-US" altLang="ko-KR" dirty="0"/>
              <a:t>char quote = '\042';</a:t>
            </a:r>
          </a:p>
          <a:p>
            <a:r>
              <a:rPr lang="en-US" altLang="ko-KR" dirty="0"/>
              <a:t>char uppercase = '\101';</a:t>
            </a:r>
          </a:p>
          <a:p>
            <a:r>
              <a:rPr lang="en-US" altLang="ko-KR" dirty="0"/>
              <a:t>char backslash = 92;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76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소스코드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ko-KR" altLang="en-US" dirty="0"/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 err="1"/>
              <a:t>알람</a:t>
            </a:r>
            <a:r>
              <a:rPr lang="en-US" altLang="ko-KR" dirty="0"/>
              <a:t>(</a:t>
            </a:r>
            <a:r>
              <a:rPr lang="ko-KR" altLang="en-US" dirty="0"/>
              <a:t>소리 난다</a:t>
            </a:r>
            <a:r>
              <a:rPr lang="en-US" altLang="ko-KR" dirty="0"/>
              <a:t>) </a:t>
            </a:r>
            <a:r>
              <a:rPr lang="ko-KR" altLang="en-US" dirty="0"/>
              <a:t>출력 </a:t>
            </a:r>
            <a:r>
              <a:rPr lang="en-US" altLang="ko-KR" dirty="0"/>
              <a:t>&gt; %c\n", alarm);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큰 따옴표 </a:t>
            </a:r>
            <a:r>
              <a:rPr lang="en-US" altLang="ko-KR" dirty="0"/>
              <a:t>\" </a:t>
            </a:r>
            <a:r>
              <a:rPr lang="ko-KR" altLang="en-US" dirty="0"/>
              <a:t>출력 </a:t>
            </a:r>
            <a:r>
              <a:rPr lang="en-US" altLang="ko-KR" dirty="0"/>
              <a:t>&gt; %c\n", quote);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 err="1"/>
              <a:t>역슬래쉬</a:t>
            </a:r>
            <a:r>
              <a:rPr lang="ko-KR" altLang="en-US" dirty="0"/>
              <a:t> </a:t>
            </a:r>
            <a:r>
              <a:rPr lang="en-US" altLang="ko-KR" dirty="0"/>
              <a:t>\\ </a:t>
            </a:r>
            <a:r>
              <a:rPr lang="ko-KR" altLang="en-US" dirty="0"/>
              <a:t>출력 </a:t>
            </a:r>
            <a:r>
              <a:rPr lang="en-US" altLang="ko-KR" dirty="0"/>
              <a:t>&gt; %c\n", backslash);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대문자 </a:t>
            </a:r>
            <a:r>
              <a:rPr lang="en-US" altLang="ko-KR" dirty="0"/>
              <a:t>A </a:t>
            </a:r>
            <a:r>
              <a:rPr lang="ko-KR" altLang="en-US" dirty="0"/>
              <a:t>출력 </a:t>
            </a:r>
            <a:r>
              <a:rPr lang="en-US" altLang="ko-KR" dirty="0"/>
              <a:t>&gt; %c\n", uppercase);</a:t>
            </a:r>
          </a:p>
          <a:p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대문자 </a:t>
            </a:r>
            <a:r>
              <a:rPr lang="en-US" altLang="ko-KR" dirty="0"/>
              <a:t>C </a:t>
            </a:r>
            <a:r>
              <a:rPr lang="ko-KR" altLang="en-US" dirty="0"/>
              <a:t>출력 </a:t>
            </a:r>
            <a:r>
              <a:rPr lang="en-US" altLang="ko-KR" dirty="0"/>
              <a:t>&gt; %c\n", uppercase+2);</a:t>
            </a:r>
          </a:p>
          <a:p>
            <a:endParaRPr lang="ko-KR" altLang="en-US" dirty="0"/>
          </a:p>
          <a:p>
            <a:r>
              <a:rPr lang="en-US" altLang="ko-KR" dirty="0"/>
              <a:t>while(1);</a:t>
            </a:r>
          </a:p>
          <a:p>
            <a:endParaRPr lang="ko-KR" altLang="en-US" dirty="0"/>
          </a:p>
          <a:p>
            <a:r>
              <a:rPr lang="en-US" altLang="ko-KR" dirty="0"/>
              <a:t>return 0;</a:t>
            </a:r>
          </a:p>
          <a:p>
            <a:r>
              <a:rPr lang="en-US" altLang="ko-KR" dirty="0" smtClean="0"/>
              <a:t>}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3704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실행화면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60" y="1930400"/>
            <a:ext cx="416242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06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60862" y="2843645"/>
            <a:ext cx="3395902" cy="1499755"/>
          </a:xfrm>
        </p:spPr>
        <p:txBody>
          <a:bodyPr>
            <a:noAutofit/>
          </a:bodyPr>
          <a:lstStyle/>
          <a:p>
            <a:r>
              <a:rPr lang="en-US" altLang="ko-KR" sz="9600" dirty="0" smtClean="0"/>
              <a:t>Q &amp; A</a:t>
            </a:r>
            <a:endParaRPr lang="ko-KR" altLang="en-US" sz="9600" dirty="0"/>
          </a:p>
        </p:txBody>
      </p:sp>
    </p:spTree>
    <p:extLst>
      <p:ext uri="{BB962C8B-B14F-4D97-AF65-F5344CB8AC3E}">
        <p14:creationId xmlns:p14="http://schemas.microsoft.com/office/powerpoint/2010/main" val="236674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455</TotalTime>
  <Words>269</Words>
  <Application>Microsoft Office PowerPoint</Application>
  <PresentationFormat>와이드스크린</PresentationFormat>
  <Paragraphs>85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HY그래픽M</vt:lpstr>
      <vt:lpstr>맑은 고딕</vt:lpstr>
      <vt:lpstr>Arial</vt:lpstr>
      <vt:lpstr>Trebuchet MS</vt:lpstr>
      <vt:lpstr>Wingdings 3</vt:lpstr>
      <vt:lpstr>패싯</vt:lpstr>
      <vt:lpstr>The Seventh</vt:lpstr>
      <vt:lpstr>출력제어문자</vt:lpstr>
      <vt:lpstr>출력제어 문자표</vt:lpstr>
      <vt:lpstr>소스코드</vt:lpstr>
      <vt:lpstr>소스코드</vt:lpstr>
      <vt:lpstr>실행화면?</vt:lpstr>
      <vt:lpstr>Q &amp; 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61</cp:revision>
  <dcterms:created xsi:type="dcterms:W3CDTF">2013-03-17T04:46:47Z</dcterms:created>
  <dcterms:modified xsi:type="dcterms:W3CDTF">2013-03-31T14:36:49Z</dcterms:modified>
</cp:coreProperties>
</file>