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D66417FE-98D5-4193-9BE6-60A4D4416F0F}">
          <p14:sldIdLst>
            <p14:sldId id="256"/>
            <p14:sldId id="257"/>
            <p14:sldId id="258"/>
            <p14:sldId id="263"/>
            <p14:sldId id="259"/>
            <p14:sldId id="260"/>
            <p14:sldId id="261"/>
            <p14:sldId id="262"/>
            <p14:sldId id="264"/>
            <p14:sldId id="265"/>
            <p14:sldId id="266"/>
          </p14:sldIdLst>
        </p14:section>
        <p14:section name="제목 없는 구역" id="{6597A3BF-3B0B-4E9F-9C68-2DFE7053B3A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06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The </a:t>
            </a:r>
            <a:r>
              <a:rPr lang="en-US" altLang="ko-KR" dirty="0" smtClean="0"/>
              <a:t>Fourth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b="1" dirty="0" smtClean="0"/>
              <a:t>지금 알고 있는 걸 그때도 알았더라면</a:t>
            </a:r>
            <a:endParaRPr lang="en-US" altLang="ko-KR" b="1" dirty="0" smtClean="0"/>
          </a:p>
          <a:p>
            <a:r>
              <a:rPr lang="ko-KR" altLang="en-US" b="1" dirty="0" smtClean="0"/>
              <a:t>내 가슴이 말하는 것에 더 자주 귀 </a:t>
            </a:r>
            <a:r>
              <a:rPr lang="ko-KR" altLang="en-US" b="1" dirty="0" err="1" smtClean="0"/>
              <a:t>기울였리라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err="1" smtClean="0"/>
              <a:t>킴벌리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커버거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– </a:t>
            </a:r>
            <a:r>
              <a:rPr lang="ko-KR" altLang="en-US" b="1" dirty="0" smtClean="0"/>
              <a:t>지금 알고 있는 걸 그때도 알았더라면 中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78892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30400"/>
            <a:ext cx="4343064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3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84979" y="2770189"/>
            <a:ext cx="3093155" cy="167763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altLang="ko-KR" sz="9600" dirty="0" smtClean="0"/>
              <a:t>Q &amp; A</a:t>
            </a:r>
            <a:endParaRPr lang="ko-KR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9925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typedef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자료형</a:t>
            </a:r>
            <a:r>
              <a:rPr lang="ko-KR" altLang="en-US" dirty="0" smtClean="0"/>
              <a:t> 재정의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dirty="0" err="1" smtClean="0"/>
              <a:t>자료형을</a:t>
            </a:r>
            <a:r>
              <a:rPr lang="ko-KR" altLang="en-US" sz="2000" dirty="0" smtClean="0"/>
              <a:t> 자신이 원하는 대로 다시 정의 하는 것</a:t>
            </a:r>
            <a:r>
              <a:rPr lang="en-US" altLang="ko-KR" sz="2000" dirty="0" smtClean="0"/>
              <a:t>.</a:t>
            </a:r>
          </a:p>
          <a:p>
            <a:pPr marL="0" indent="0">
              <a:buNone/>
            </a:pPr>
            <a:r>
              <a:rPr lang="ko-KR" altLang="en-US" sz="2000" dirty="0" smtClean="0"/>
              <a:t>예</a:t>
            </a:r>
            <a:r>
              <a:rPr lang="en-US" altLang="ko-KR" sz="2000" dirty="0" smtClean="0"/>
              <a:t>) </a:t>
            </a:r>
            <a:r>
              <a:rPr lang="en-US" altLang="ko-KR" sz="2000" dirty="0" err="1" smtClean="0"/>
              <a:t>typedef</a:t>
            </a:r>
            <a:r>
              <a:rPr lang="en-US" altLang="ko-KR" sz="2000" dirty="0" smtClean="0"/>
              <a:t> </a:t>
            </a:r>
            <a:r>
              <a:rPr lang="en-US" altLang="ko-KR" sz="2000" dirty="0" err="1" smtClean="0"/>
              <a:t>int</a:t>
            </a:r>
            <a:r>
              <a:rPr lang="en-US" altLang="ko-KR" sz="2000" dirty="0" smtClean="0"/>
              <a:t> height; </a:t>
            </a:r>
            <a:r>
              <a:rPr lang="en-US" altLang="ko-KR" sz="2000" dirty="0" err="1" smtClean="0"/>
              <a:t>typedef</a:t>
            </a:r>
            <a:r>
              <a:rPr lang="en-US" altLang="ko-KR" sz="2000" dirty="0" smtClean="0"/>
              <a:t> short age; </a:t>
            </a:r>
            <a:r>
              <a:rPr lang="en-US" altLang="ko-KR" sz="2000" dirty="0" err="1" smtClean="0"/>
              <a:t>typedef</a:t>
            </a:r>
            <a:r>
              <a:rPr lang="en-US" altLang="ko-KR" sz="2000" dirty="0" smtClean="0"/>
              <a:t> char </a:t>
            </a:r>
            <a:r>
              <a:rPr lang="en-US" altLang="ko-KR" sz="2000" dirty="0" err="1" smtClean="0"/>
              <a:t>bloodtype</a:t>
            </a:r>
            <a:r>
              <a:rPr lang="en-US" altLang="ko-KR" sz="2000" dirty="0" smtClean="0"/>
              <a:t>;</a:t>
            </a:r>
          </a:p>
          <a:p>
            <a:r>
              <a:rPr lang="ko-KR" altLang="en-US" sz="2000" dirty="0" smtClean="0"/>
              <a:t>변수 </a:t>
            </a:r>
            <a:r>
              <a:rPr lang="ko-KR" altLang="en-US" sz="2000" dirty="0" err="1" smtClean="0"/>
              <a:t>선언시</a:t>
            </a:r>
            <a:r>
              <a:rPr lang="ko-KR" altLang="en-US" sz="2000" dirty="0" smtClean="0"/>
              <a:t> 다음과 같이 적용된다</a:t>
            </a:r>
            <a:r>
              <a:rPr lang="en-US" altLang="ko-KR" sz="2000" dirty="0" smtClean="0"/>
              <a:t>.</a:t>
            </a:r>
          </a:p>
          <a:p>
            <a:pPr marL="0" indent="0">
              <a:buNone/>
            </a:pPr>
            <a:r>
              <a:rPr lang="ko-KR" altLang="en-US" sz="2000" dirty="0" smtClean="0"/>
              <a:t>예</a:t>
            </a:r>
            <a:r>
              <a:rPr lang="en-US" altLang="ko-KR" sz="2000" dirty="0" smtClean="0"/>
              <a:t>) height h = 183; age a = 25; </a:t>
            </a:r>
            <a:r>
              <a:rPr lang="en-US" altLang="ko-KR" sz="2000" dirty="0" err="1" smtClean="0"/>
              <a:t>bloodtype</a:t>
            </a:r>
            <a:r>
              <a:rPr lang="en-US" altLang="ko-KR" sz="2000" dirty="0" smtClean="0"/>
              <a:t> b = ‘O’;</a:t>
            </a:r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4265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sz="3000" dirty="0"/>
              <a:t>#include &lt;</a:t>
            </a:r>
            <a:r>
              <a:rPr lang="en-US" altLang="ko-KR" sz="3000" dirty="0" err="1"/>
              <a:t>stdio.h</a:t>
            </a:r>
            <a:r>
              <a:rPr lang="en-US" altLang="ko-KR" sz="3000" dirty="0"/>
              <a:t>&gt;</a:t>
            </a:r>
          </a:p>
          <a:p>
            <a:r>
              <a:rPr lang="en-US" altLang="ko-KR" sz="3000" dirty="0" err="1" smtClean="0"/>
              <a:t>typedef</a:t>
            </a:r>
            <a:r>
              <a:rPr lang="en-US" altLang="ko-KR" sz="3000" dirty="0" smtClean="0"/>
              <a:t> </a:t>
            </a:r>
            <a:r>
              <a:rPr lang="en-US" altLang="ko-KR" sz="3000" dirty="0" err="1"/>
              <a:t>int</a:t>
            </a:r>
            <a:r>
              <a:rPr lang="en-US" altLang="ko-KR" sz="3000" dirty="0"/>
              <a:t> height;</a:t>
            </a:r>
          </a:p>
          <a:p>
            <a:r>
              <a:rPr lang="en-US" altLang="ko-KR" sz="3000" dirty="0" err="1"/>
              <a:t>typedef</a:t>
            </a:r>
            <a:r>
              <a:rPr lang="en-US" altLang="ko-KR" sz="3000" dirty="0"/>
              <a:t> short age;</a:t>
            </a:r>
          </a:p>
          <a:p>
            <a:r>
              <a:rPr lang="en-US" altLang="ko-KR" sz="3000" dirty="0" err="1"/>
              <a:t>typedef</a:t>
            </a:r>
            <a:r>
              <a:rPr lang="en-US" altLang="ko-KR" sz="3000" dirty="0"/>
              <a:t> char </a:t>
            </a:r>
            <a:r>
              <a:rPr lang="en-US" altLang="ko-KR" sz="3000" dirty="0" err="1"/>
              <a:t>blood_type</a:t>
            </a:r>
            <a:r>
              <a:rPr lang="en-US" altLang="ko-KR" sz="3000" dirty="0"/>
              <a:t>;</a:t>
            </a:r>
          </a:p>
          <a:p>
            <a:r>
              <a:rPr lang="en-US" altLang="ko-KR" sz="3000" dirty="0" err="1" smtClean="0"/>
              <a:t>int</a:t>
            </a:r>
            <a:r>
              <a:rPr lang="en-US" altLang="ko-KR" sz="3000" dirty="0" smtClean="0"/>
              <a:t> </a:t>
            </a:r>
            <a:r>
              <a:rPr lang="en-US" altLang="ko-KR" sz="3000" dirty="0"/>
              <a:t>main(void)</a:t>
            </a:r>
          </a:p>
          <a:p>
            <a:r>
              <a:rPr lang="en-US" altLang="ko-KR" sz="3000" dirty="0"/>
              <a:t>{</a:t>
            </a:r>
          </a:p>
          <a:p>
            <a:pPr lvl="1"/>
            <a:r>
              <a:rPr lang="en-US" altLang="ko-KR" sz="2800" dirty="0"/>
              <a:t>height h = 183;</a:t>
            </a:r>
          </a:p>
          <a:p>
            <a:pPr lvl="1"/>
            <a:r>
              <a:rPr lang="en-US" altLang="ko-KR" sz="2800" dirty="0"/>
              <a:t>age a = 25;</a:t>
            </a:r>
          </a:p>
          <a:p>
            <a:pPr lvl="1"/>
            <a:r>
              <a:rPr lang="en-US" altLang="ko-KR" sz="2800" dirty="0" err="1"/>
              <a:t>blood_type</a:t>
            </a:r>
            <a:r>
              <a:rPr lang="en-US" altLang="ko-KR" sz="2800" dirty="0"/>
              <a:t> b = 'O';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713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소스코드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400" dirty="0" err="1"/>
              <a:t>printf</a:t>
            </a:r>
            <a:r>
              <a:rPr lang="en-US" altLang="ko-KR" sz="2400" dirty="0"/>
              <a:t>("</a:t>
            </a:r>
            <a:r>
              <a:rPr lang="ko-KR" altLang="en-US" sz="2400" dirty="0"/>
              <a:t>키 </a:t>
            </a:r>
            <a:r>
              <a:rPr lang="en-US" altLang="ko-KR" sz="2400" dirty="0"/>
              <a:t>: %d, </a:t>
            </a:r>
            <a:r>
              <a:rPr lang="ko-KR" altLang="en-US" sz="2400" dirty="0"/>
              <a:t>나이 </a:t>
            </a:r>
            <a:r>
              <a:rPr lang="en-US" altLang="ko-KR" sz="2400" dirty="0"/>
              <a:t>: %d, </a:t>
            </a:r>
            <a:r>
              <a:rPr lang="ko-KR" altLang="en-US" sz="2400" dirty="0"/>
              <a:t>혈액형 </a:t>
            </a:r>
            <a:r>
              <a:rPr lang="en-US" altLang="ko-KR" sz="2400" dirty="0"/>
              <a:t>: %c \n", h, a, b);</a:t>
            </a:r>
          </a:p>
          <a:p>
            <a:r>
              <a:rPr lang="en-US" altLang="ko-KR" sz="2400" dirty="0"/>
              <a:t>while(1);</a:t>
            </a:r>
          </a:p>
          <a:p>
            <a:r>
              <a:rPr lang="en-US" altLang="ko-KR" sz="2400" dirty="0"/>
              <a:t>return 0;</a:t>
            </a:r>
          </a:p>
          <a:p>
            <a:r>
              <a:rPr lang="en-US" altLang="ko-KR" sz="2400" dirty="0"/>
              <a:t>}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553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실행화면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3050" y="1930400"/>
            <a:ext cx="4314825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79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입력함수 </a:t>
            </a:r>
            <a:r>
              <a:rPr lang="en-US" altLang="ko-KR" dirty="0" err="1" smtClean="0"/>
              <a:t>scanf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printf</a:t>
            </a:r>
            <a:r>
              <a:rPr lang="ko-KR" altLang="en-US" dirty="0" smtClean="0"/>
              <a:t>가 출력 함수라면 </a:t>
            </a:r>
            <a:r>
              <a:rPr lang="en-US" altLang="ko-KR" dirty="0" err="1" smtClean="0"/>
              <a:t>scanf</a:t>
            </a:r>
            <a:r>
              <a:rPr lang="ko-KR" altLang="en-US" dirty="0" smtClean="0"/>
              <a:t>는 콘솔에서 입력을 받을 때 쓰는 함수이다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en-US" altLang="ko-KR" dirty="0" err="1" smtClean="0"/>
              <a:t>scanf</a:t>
            </a:r>
            <a:r>
              <a:rPr lang="en-US" altLang="ko-KR" dirty="0" smtClean="0"/>
              <a:t>(“%d”, &amp;age);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2443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변환명세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354667"/>
            <a:ext cx="8596668" cy="4686695"/>
          </a:xfrm>
        </p:spPr>
        <p:txBody>
          <a:bodyPr/>
          <a:lstStyle/>
          <a:p>
            <a:r>
              <a:rPr lang="ko-KR" altLang="en-US" dirty="0" smtClean="0"/>
              <a:t>자료의 유형에 맞는 변환 명세가 필요하다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7103"/>
              </p:ext>
            </p:extLst>
          </p:nvPr>
        </p:nvGraphicFramePr>
        <p:xfrm>
          <a:off x="801511" y="1828800"/>
          <a:ext cx="81280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778"/>
                <a:gridCol w="688622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변환 명세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의  미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%d, %</a:t>
                      </a:r>
                      <a:r>
                        <a:rPr lang="en-US" altLang="ko-KR" dirty="0" err="1" smtClean="0"/>
                        <a:t>i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정수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정수 저장</a:t>
                      </a:r>
                      <a:r>
                        <a:rPr lang="en-US" altLang="ko-KR" dirty="0" smtClean="0"/>
                        <a:t>, %</a:t>
                      </a:r>
                      <a:r>
                        <a:rPr lang="en-US" altLang="ko-KR" dirty="0" err="1" smtClean="0"/>
                        <a:t>i</a:t>
                      </a:r>
                      <a:r>
                        <a:rPr lang="ko-KR" altLang="en-US" dirty="0" smtClean="0"/>
                        <a:t>인 경우 </a:t>
                      </a:r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이 앞에 붙으면 </a:t>
                      </a:r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진수로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 0x</a:t>
                      </a:r>
                      <a:r>
                        <a:rPr lang="ko-KR" altLang="en-US" dirty="0" smtClean="0"/>
                        <a:t>가 붙으면 </a:t>
                      </a:r>
                      <a:r>
                        <a:rPr lang="en-US" altLang="ko-KR" dirty="0" smtClean="0"/>
                        <a:t>16</a:t>
                      </a:r>
                      <a:r>
                        <a:rPr lang="ko-KR" altLang="en-US" dirty="0" smtClean="0"/>
                        <a:t>진수로 가정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%u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err="1" smtClean="0"/>
                        <a:t>자료형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unsigned </a:t>
                      </a:r>
                      <a:r>
                        <a:rPr lang="en-US" altLang="ko-KR" dirty="0" err="1" smtClean="0"/>
                        <a:t>int</a:t>
                      </a: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형에 정수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%o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정수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진수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%x %X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정수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16</a:t>
                      </a:r>
                      <a:r>
                        <a:rPr lang="ko-KR" altLang="en-US" dirty="0" smtClean="0"/>
                        <a:t>진수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%f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실수 </a:t>
                      </a:r>
                      <a:r>
                        <a:rPr lang="en-US" altLang="ko-KR" dirty="0" smtClean="0"/>
                        <a:t>float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소수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%lf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실수 </a:t>
                      </a:r>
                      <a:r>
                        <a:rPr lang="en-US" altLang="ko-KR" dirty="0" smtClean="0"/>
                        <a:t>double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소수 형태 </a:t>
                      </a:r>
                      <a:r>
                        <a:rPr lang="ko-KR" altLang="en-US" dirty="0" err="1" smtClean="0"/>
                        <a:t>입력값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%e, %E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지수형 형태의 실수 </a:t>
                      </a:r>
                      <a:r>
                        <a:rPr lang="ko-KR" altLang="en-US" dirty="0" err="1" smtClean="0"/>
                        <a:t>자료값을</a:t>
                      </a:r>
                      <a:r>
                        <a:rPr lang="ko-KR" altLang="en-US" dirty="0" smtClean="0"/>
                        <a:t>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%c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문자 </a:t>
                      </a:r>
                      <a:r>
                        <a:rPr lang="ko-KR" altLang="en-US" dirty="0" err="1" smtClean="0"/>
                        <a:t>자료형에</a:t>
                      </a:r>
                      <a:r>
                        <a:rPr lang="ko-KR" altLang="en-US" dirty="0" smtClean="0"/>
                        <a:t> 문자 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%s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여러 개로 된 일련의 문자인 문자열</a:t>
                      </a:r>
                      <a:r>
                        <a:rPr lang="en-US" altLang="ko-KR" dirty="0" smtClean="0"/>
                        <a:t>(string) </a:t>
                      </a:r>
                      <a:r>
                        <a:rPr lang="ko-KR" altLang="en-US" dirty="0" smtClean="0"/>
                        <a:t>저장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%p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err="1" smtClean="0"/>
                        <a:t>주소값으로</a:t>
                      </a:r>
                      <a:r>
                        <a:rPr lang="ko-KR" altLang="en-US" baseline="0" dirty="0" smtClean="0"/>
                        <a:t> </a:t>
                      </a:r>
                      <a:r>
                        <a:rPr lang="en-US" altLang="ko-KR" baseline="0" dirty="0" smtClean="0"/>
                        <a:t>16</a:t>
                      </a:r>
                      <a:r>
                        <a:rPr lang="ko-KR" altLang="en-US" baseline="0" dirty="0" smtClean="0"/>
                        <a:t>진수의 </a:t>
                      </a:r>
                      <a:r>
                        <a:rPr lang="en-US" altLang="ko-KR" baseline="0" dirty="0" smtClean="0"/>
                        <a:t>unsigned </a:t>
                      </a:r>
                      <a:r>
                        <a:rPr lang="en-US" altLang="ko-KR" baseline="0" dirty="0" err="1" smtClean="0"/>
                        <a:t>int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형을 저장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70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77334" y="1512711"/>
            <a:ext cx="8596668" cy="452865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#include &lt;</a:t>
            </a:r>
            <a:r>
              <a:rPr lang="en-US" altLang="ko-KR" dirty="0" err="1"/>
              <a:t>stdio.h</a:t>
            </a:r>
            <a:r>
              <a:rPr lang="en-US" altLang="ko-KR" dirty="0"/>
              <a:t>&gt;</a:t>
            </a:r>
          </a:p>
          <a:p>
            <a:r>
              <a:rPr lang="en-US" altLang="ko-KR" dirty="0" err="1" smtClean="0"/>
              <a:t>int</a:t>
            </a:r>
            <a:r>
              <a:rPr lang="en-US" altLang="ko-KR" dirty="0" smtClean="0"/>
              <a:t> </a:t>
            </a:r>
            <a:r>
              <a:rPr lang="en-US" altLang="ko-KR" dirty="0"/>
              <a:t>main(void)</a:t>
            </a:r>
          </a:p>
          <a:p>
            <a:r>
              <a:rPr lang="en-US" altLang="ko-KR" dirty="0"/>
              <a:t>{</a:t>
            </a:r>
          </a:p>
          <a:p>
            <a:pPr lvl="1"/>
            <a:r>
              <a:rPr lang="en-US" altLang="ko-KR" dirty="0" err="1"/>
              <a:t>int</a:t>
            </a:r>
            <a:r>
              <a:rPr lang="en-US" altLang="ko-KR" dirty="0"/>
              <a:t> </a:t>
            </a:r>
            <a:r>
              <a:rPr lang="en-US" altLang="ko-KR" dirty="0" err="1"/>
              <a:t>b_year</a:t>
            </a:r>
            <a:r>
              <a:rPr lang="en-US" altLang="ko-KR" dirty="0"/>
              <a:t> = 0;</a:t>
            </a:r>
          </a:p>
          <a:p>
            <a:pPr lvl="1"/>
            <a:r>
              <a:rPr lang="en-US" altLang="ko-KR" dirty="0" err="1"/>
              <a:t>int</a:t>
            </a:r>
            <a:r>
              <a:rPr lang="en-US" altLang="ko-KR" dirty="0"/>
              <a:t> </a:t>
            </a:r>
            <a:r>
              <a:rPr lang="en-US" altLang="ko-KR" dirty="0" err="1"/>
              <a:t>b_month</a:t>
            </a:r>
            <a:r>
              <a:rPr lang="en-US" altLang="ko-KR" dirty="0"/>
              <a:t> = 0;</a:t>
            </a:r>
          </a:p>
          <a:p>
            <a:pPr lvl="1"/>
            <a:r>
              <a:rPr lang="en-US" altLang="ko-KR" dirty="0" err="1"/>
              <a:t>int</a:t>
            </a:r>
            <a:r>
              <a:rPr lang="en-US" altLang="ko-KR" dirty="0"/>
              <a:t> </a:t>
            </a:r>
            <a:r>
              <a:rPr lang="en-US" altLang="ko-KR" dirty="0" err="1"/>
              <a:t>b_day</a:t>
            </a:r>
            <a:r>
              <a:rPr lang="en-US" altLang="ko-KR" dirty="0"/>
              <a:t> = 0;</a:t>
            </a:r>
          </a:p>
          <a:p>
            <a:endParaRPr lang="ko-KR" altLang="en-US" dirty="0"/>
          </a:p>
          <a:p>
            <a:pPr lvl="1"/>
            <a:r>
              <a:rPr lang="en-US" altLang="ko-KR" dirty="0" err="1"/>
              <a:t>printf</a:t>
            </a:r>
            <a:r>
              <a:rPr lang="en-US" altLang="ko-KR" dirty="0"/>
              <a:t>("</a:t>
            </a:r>
            <a:r>
              <a:rPr lang="ko-KR" altLang="en-US" dirty="0"/>
              <a:t>태어난 년도 </a:t>
            </a:r>
            <a:r>
              <a:rPr lang="en-US" altLang="ko-KR" dirty="0"/>
              <a:t>: ");</a:t>
            </a:r>
          </a:p>
          <a:p>
            <a:pPr lvl="1"/>
            <a:r>
              <a:rPr lang="en-US" altLang="ko-KR" dirty="0" err="1"/>
              <a:t>scanf</a:t>
            </a:r>
            <a:r>
              <a:rPr lang="en-US" altLang="ko-KR" dirty="0"/>
              <a:t>("%d", &amp;</a:t>
            </a:r>
            <a:r>
              <a:rPr lang="en-US" altLang="ko-KR" dirty="0" err="1"/>
              <a:t>b_year</a:t>
            </a:r>
            <a:r>
              <a:rPr lang="en-US" altLang="ko-KR" dirty="0"/>
              <a:t>);</a:t>
            </a:r>
          </a:p>
          <a:p>
            <a:pPr lvl="1"/>
            <a:r>
              <a:rPr lang="en-US" altLang="ko-KR" dirty="0" err="1"/>
              <a:t>printf</a:t>
            </a:r>
            <a:r>
              <a:rPr lang="en-US" altLang="ko-KR" dirty="0"/>
              <a:t>("\n</a:t>
            </a:r>
            <a:r>
              <a:rPr lang="ko-KR" altLang="en-US" dirty="0"/>
              <a:t>몇 월 </a:t>
            </a:r>
            <a:r>
              <a:rPr lang="en-US" altLang="ko-KR" dirty="0"/>
              <a:t>: ");</a:t>
            </a:r>
          </a:p>
          <a:p>
            <a:pPr lvl="1"/>
            <a:r>
              <a:rPr lang="en-US" altLang="ko-KR" dirty="0" err="1"/>
              <a:t>scanf</a:t>
            </a:r>
            <a:r>
              <a:rPr lang="en-US" altLang="ko-KR" dirty="0"/>
              <a:t>("%d", &amp;</a:t>
            </a:r>
            <a:r>
              <a:rPr lang="en-US" altLang="ko-KR" dirty="0" err="1"/>
              <a:t>b_month</a:t>
            </a:r>
            <a:r>
              <a:rPr lang="en-US" altLang="ko-KR" dirty="0"/>
              <a:t>);</a:t>
            </a:r>
          </a:p>
          <a:p>
            <a:pPr lvl="1"/>
            <a:r>
              <a:rPr lang="en-US" altLang="ko-KR" dirty="0" err="1"/>
              <a:t>printf</a:t>
            </a:r>
            <a:r>
              <a:rPr lang="en-US" altLang="ko-KR" dirty="0"/>
              <a:t>("\n</a:t>
            </a:r>
            <a:r>
              <a:rPr lang="ko-KR" altLang="en-US" dirty="0"/>
              <a:t>몇 일 </a:t>
            </a:r>
            <a:r>
              <a:rPr lang="en-US" altLang="ko-KR" dirty="0"/>
              <a:t>: ");</a:t>
            </a:r>
          </a:p>
          <a:p>
            <a:pPr lvl="1"/>
            <a:r>
              <a:rPr lang="en-US" altLang="ko-KR" dirty="0" err="1"/>
              <a:t>scanf</a:t>
            </a:r>
            <a:r>
              <a:rPr lang="en-US" altLang="ko-KR" dirty="0"/>
              <a:t>("%d", &amp;</a:t>
            </a:r>
            <a:r>
              <a:rPr lang="en-US" altLang="ko-KR" dirty="0" err="1"/>
              <a:t>b_day</a:t>
            </a:r>
            <a:r>
              <a:rPr lang="en-US" altLang="ko-KR" dirty="0"/>
              <a:t>);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358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소스코드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err="1" smtClean="0"/>
              <a:t>printf</a:t>
            </a:r>
            <a:r>
              <a:rPr lang="en-US" altLang="ko-KR" dirty="0"/>
              <a:t>("\n</a:t>
            </a:r>
            <a:r>
              <a:rPr lang="ko-KR" altLang="en-US" dirty="0"/>
              <a:t>저는 </a:t>
            </a:r>
            <a:r>
              <a:rPr lang="en-US" altLang="ko-KR" dirty="0"/>
              <a:t>%d </a:t>
            </a:r>
            <a:r>
              <a:rPr lang="ko-KR" altLang="en-US" dirty="0"/>
              <a:t>년</a:t>
            </a:r>
            <a:r>
              <a:rPr lang="en-US" altLang="ko-KR" dirty="0"/>
              <a:t>, %d </a:t>
            </a:r>
            <a:r>
              <a:rPr lang="ko-KR" altLang="en-US" dirty="0"/>
              <a:t>월</a:t>
            </a:r>
            <a:r>
              <a:rPr lang="en-US" altLang="ko-KR" dirty="0"/>
              <a:t>, %d </a:t>
            </a:r>
            <a:r>
              <a:rPr lang="ko-KR" altLang="en-US" dirty="0"/>
              <a:t>일에 태어났습니다</a:t>
            </a:r>
            <a:r>
              <a:rPr lang="en-US" altLang="ko-KR" dirty="0"/>
              <a:t>. \n", </a:t>
            </a:r>
            <a:r>
              <a:rPr lang="en-US" altLang="ko-KR" dirty="0" err="1"/>
              <a:t>b_year</a:t>
            </a:r>
            <a:r>
              <a:rPr lang="en-US" altLang="ko-KR" dirty="0"/>
              <a:t>, </a:t>
            </a:r>
            <a:r>
              <a:rPr lang="en-US" altLang="ko-KR" dirty="0" err="1"/>
              <a:t>b_month</a:t>
            </a:r>
            <a:r>
              <a:rPr lang="en-US" altLang="ko-KR" dirty="0"/>
              <a:t>, </a:t>
            </a:r>
            <a:r>
              <a:rPr lang="en-US" altLang="ko-KR" dirty="0" err="1"/>
              <a:t>b_day</a:t>
            </a:r>
            <a:r>
              <a:rPr lang="en-US" altLang="ko-KR" dirty="0"/>
              <a:t>);</a:t>
            </a:r>
          </a:p>
          <a:p>
            <a:endParaRPr lang="ko-KR" altLang="en-US" dirty="0"/>
          </a:p>
          <a:p>
            <a:r>
              <a:rPr lang="en-US" altLang="ko-KR" dirty="0"/>
              <a:t>while(1);</a:t>
            </a:r>
          </a:p>
          <a:p>
            <a:endParaRPr lang="ko-KR" altLang="en-US" dirty="0"/>
          </a:p>
          <a:p>
            <a:r>
              <a:rPr lang="en-US" altLang="ko-KR" dirty="0"/>
              <a:t>return 0;</a:t>
            </a:r>
          </a:p>
          <a:p>
            <a:r>
              <a:rPr lang="en-US" altLang="ko-KR" dirty="0"/>
              <a:t>}</a:t>
            </a:r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455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278</TotalTime>
  <Words>406</Words>
  <Application>Microsoft Office PowerPoint</Application>
  <PresentationFormat>와이드스크린</PresentationFormat>
  <Paragraphs>76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7" baseType="lpstr">
      <vt:lpstr>HY그래픽M</vt:lpstr>
      <vt:lpstr>맑은 고딕</vt:lpstr>
      <vt:lpstr>Arial</vt:lpstr>
      <vt:lpstr>Trebuchet MS</vt:lpstr>
      <vt:lpstr>Wingdings 3</vt:lpstr>
      <vt:lpstr>패싯</vt:lpstr>
      <vt:lpstr>The Fourth</vt:lpstr>
      <vt:lpstr>typedef 자료형 재정의</vt:lpstr>
      <vt:lpstr>소스코드</vt:lpstr>
      <vt:lpstr>소스코드</vt:lpstr>
      <vt:lpstr>실행화면</vt:lpstr>
      <vt:lpstr>입력함수 scanf</vt:lpstr>
      <vt:lpstr>변환명세</vt:lpstr>
      <vt:lpstr>소스코드</vt:lpstr>
      <vt:lpstr>소스코드</vt:lpstr>
      <vt:lpstr>실행화면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36</cp:revision>
  <dcterms:created xsi:type="dcterms:W3CDTF">2013-03-17T04:46:47Z</dcterms:created>
  <dcterms:modified xsi:type="dcterms:W3CDTF">2013-03-24T16:07:43Z</dcterms:modified>
</cp:coreProperties>
</file>