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5" r:id="rId4"/>
    <p:sldId id="266" r:id="rId5"/>
    <p:sldId id="269" r:id="rId6"/>
    <p:sldId id="270" r:id="rId7"/>
    <p:sldId id="271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D66417FE-98D5-4193-9BE6-60A4D4416F0F}">
          <p14:sldIdLst>
            <p14:sldId id="256"/>
            <p14:sldId id="268"/>
            <p14:sldId id="265"/>
            <p14:sldId id="266"/>
            <p14:sldId id="269"/>
            <p14:sldId id="270"/>
            <p14:sldId id="271"/>
            <p14:sldId id="264"/>
          </p14:sldIdLst>
        </p14:section>
        <p14:section name="제목 없는 구역" id="{6597A3BF-3B0B-4E9F-9C68-2DFE7053B3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06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The </a:t>
            </a:r>
            <a:r>
              <a:rPr lang="en-US" altLang="ko-KR" dirty="0" smtClean="0"/>
              <a:t>Third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b="1" dirty="0" smtClean="0"/>
              <a:t>What`s in a name? </a:t>
            </a:r>
            <a:r>
              <a:rPr lang="en-US" altLang="ko-KR" b="1" dirty="0" smtClean="0"/>
              <a:t>That which we call a rose</a:t>
            </a:r>
          </a:p>
          <a:p>
            <a:r>
              <a:rPr lang="en-US" altLang="ko-KR" b="1" dirty="0" smtClean="0"/>
              <a:t>By any other name would smell as sweet.</a:t>
            </a:r>
          </a:p>
          <a:p>
            <a:r>
              <a:rPr lang="en-US" altLang="ko-KR" b="1" dirty="0" smtClean="0"/>
              <a:t>William Shakespeare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7889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데이터 양의 크기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1bit = 0, 1</a:t>
            </a:r>
            <a:r>
              <a:rPr lang="ko-KR" altLang="en-US" dirty="0"/>
              <a:t> </a:t>
            </a:r>
            <a:r>
              <a:rPr lang="ko-KR" altLang="en-US" dirty="0" smtClean="0"/>
              <a:t>두 가지 상태를 나타낸다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1byte = 8bit(2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8</a:t>
            </a:r>
            <a:r>
              <a:rPr lang="ko-KR" altLang="en-US" dirty="0" smtClean="0"/>
              <a:t>승까지 상태를 나타냄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예 </a:t>
            </a:r>
            <a:r>
              <a:rPr lang="en-US" altLang="ko-KR" dirty="0" smtClean="0"/>
              <a:t>: 0~127</a:t>
            </a:r>
            <a:r>
              <a:rPr lang="ko-KR" altLang="en-US" dirty="0" smtClean="0"/>
              <a:t>까지 샐 수 있음</a:t>
            </a:r>
            <a:r>
              <a:rPr lang="en-US" altLang="ko-KR" dirty="0" smtClean="0"/>
              <a:t>.)</a:t>
            </a:r>
          </a:p>
          <a:p>
            <a:r>
              <a:rPr lang="en-US" altLang="ko-KR" dirty="0" smtClean="0"/>
              <a:t>1 Mega Byte = 1Mb = 1024byte(1</a:t>
            </a:r>
            <a:r>
              <a:rPr lang="ko-KR" altLang="en-US" dirty="0" smtClean="0"/>
              <a:t>바이트가 </a:t>
            </a:r>
            <a:r>
              <a:rPr lang="en-US" altLang="ko-KR" dirty="0" smtClean="0"/>
              <a:t>2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승 개 있음</a:t>
            </a:r>
            <a:r>
              <a:rPr lang="en-US" altLang="ko-KR" dirty="0" smtClean="0"/>
              <a:t>.)</a:t>
            </a:r>
          </a:p>
          <a:p>
            <a:r>
              <a:rPr lang="en-US" altLang="ko-KR" dirty="0" smtClean="0"/>
              <a:t>1 Giga Byte = 1024 Mega Byte</a:t>
            </a:r>
          </a:p>
          <a:p>
            <a:r>
              <a:rPr lang="en-US" altLang="ko-KR" dirty="0" smtClean="0"/>
              <a:t>1 </a:t>
            </a:r>
            <a:r>
              <a:rPr lang="en-US" altLang="ko-KR" dirty="0" err="1" smtClean="0"/>
              <a:t>Tera</a:t>
            </a:r>
            <a:r>
              <a:rPr lang="en-US" altLang="ko-KR" dirty="0" smtClean="0"/>
              <a:t> Byte = 1024 Giga Byte</a:t>
            </a:r>
          </a:p>
          <a:p>
            <a:r>
              <a:rPr lang="en-US" altLang="ko-KR" dirty="0" smtClean="0"/>
              <a:t>1 </a:t>
            </a:r>
            <a:r>
              <a:rPr lang="en-US" altLang="ko-KR" dirty="0" err="1" smtClean="0"/>
              <a:t>Peta</a:t>
            </a:r>
            <a:r>
              <a:rPr lang="en-US" altLang="ko-KR" dirty="0" smtClean="0"/>
              <a:t> Byte = 1024 </a:t>
            </a:r>
            <a:r>
              <a:rPr lang="en-US" altLang="ko-KR" dirty="0" err="1" smtClean="0"/>
              <a:t>Tera</a:t>
            </a:r>
            <a:r>
              <a:rPr lang="en-US" altLang="ko-KR" dirty="0" smtClean="0"/>
              <a:t> Byte</a:t>
            </a:r>
          </a:p>
        </p:txBody>
      </p:sp>
    </p:spTree>
    <p:extLst>
      <p:ext uri="{BB962C8B-B14F-4D97-AF65-F5344CB8AC3E}">
        <p14:creationId xmlns:p14="http://schemas.microsoft.com/office/powerpoint/2010/main" val="107438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기본 자료유형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1600" dirty="0" smtClean="0">
                <a:solidFill>
                  <a:schemeClr val="tx1"/>
                </a:solidFill>
              </a:rPr>
              <a:t>*</a:t>
            </a:r>
            <a:r>
              <a:rPr lang="ko-KR" altLang="en-US" sz="1600" dirty="0">
                <a:solidFill>
                  <a:schemeClr val="tx1"/>
                </a:solidFill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</a:rPr>
              <a:t>괄호 안의 숫자는 각 자료유형 크기 단위</a:t>
            </a:r>
            <a:r>
              <a:rPr lang="en-US" altLang="ko-KR" sz="1600" dirty="0" smtClean="0">
                <a:solidFill>
                  <a:schemeClr val="tx1"/>
                </a:solidFill>
              </a:rPr>
              <a:t>(Byte)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19851"/>
              </p:ext>
            </p:extLst>
          </p:nvPr>
        </p:nvGraphicFramePr>
        <p:xfrm>
          <a:off x="677864" y="2160588"/>
          <a:ext cx="9380535" cy="2328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9486"/>
                <a:gridCol w="1005840"/>
                <a:gridCol w="2651760"/>
                <a:gridCol w="2023110"/>
                <a:gridCol w="2720339"/>
              </a:tblGrid>
              <a:tr h="582071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정수형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문자형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char(1)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signed char</a:t>
                      </a: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(1)</a:t>
                      </a:r>
                      <a:endParaRPr lang="ko-KR" altLang="en-US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unsigned char</a:t>
                      </a: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(1)</a:t>
                      </a:r>
                      <a:endParaRPr lang="ko-KR" altLang="en-US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2071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정수형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[signed] short [</a:t>
                      </a:r>
                      <a:r>
                        <a:rPr lang="en-US" altLang="ko-KR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int</a:t>
                      </a: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](2)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[signed]</a:t>
                      </a:r>
                      <a:r>
                        <a:rPr lang="en-US" altLang="ko-KR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 [</a:t>
                      </a:r>
                      <a:r>
                        <a:rPr lang="en-US" altLang="ko-KR" baseline="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int</a:t>
                      </a:r>
                      <a:r>
                        <a:rPr lang="en-US" altLang="ko-KR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]</a:t>
                      </a: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 (4)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[unsigned]</a:t>
                      </a:r>
                      <a:r>
                        <a:rPr lang="en-US" altLang="ko-KR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 long [</a:t>
                      </a:r>
                      <a:r>
                        <a:rPr lang="en-US" altLang="ko-KR" baseline="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int</a:t>
                      </a:r>
                      <a:r>
                        <a:rPr lang="en-US" altLang="ko-KR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] (8)</a:t>
                      </a:r>
                      <a:endParaRPr lang="ko-KR" altLang="en-US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82071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[unsigned] short [</a:t>
                      </a:r>
                      <a:r>
                        <a:rPr lang="en-US" altLang="ko-KR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int</a:t>
                      </a: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] (2)</a:t>
                      </a:r>
                      <a:endParaRPr lang="ko-KR" altLang="en-US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unsgined</a:t>
                      </a: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 [</a:t>
                      </a:r>
                      <a:r>
                        <a:rPr lang="en-US" altLang="ko-KR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int</a:t>
                      </a: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]</a:t>
                      </a: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 (4)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unsigned long [</a:t>
                      </a:r>
                      <a:r>
                        <a:rPr lang="en-US" altLang="ko-KR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int</a:t>
                      </a:r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] (8)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8207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부동소수형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Float(4)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double(8)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2060"/>
                          </a:solidFill>
                        </a:rPr>
                        <a:t>long double(8)</a:t>
                      </a:r>
                      <a:endParaRPr lang="ko-KR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5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변수 선언 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예</a:t>
            </a:r>
            <a:r>
              <a:rPr lang="en-US" altLang="ko-KR" dirty="0" smtClean="0"/>
              <a:t>) short a = 10;</a:t>
            </a:r>
          </a:p>
          <a:p>
            <a:pPr marL="0" indent="0">
              <a:buNone/>
            </a:pPr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b = 50000;</a:t>
            </a:r>
          </a:p>
          <a:p>
            <a:pPr marL="0" indent="0">
              <a:buNone/>
            </a:pPr>
            <a:r>
              <a:rPr lang="ko-KR" altLang="en-US" dirty="0" smtClean="0"/>
              <a:t>예</a:t>
            </a:r>
            <a:r>
              <a:rPr lang="en-US" altLang="ko-KR" dirty="0" smtClean="0"/>
              <a:t>) char </a:t>
            </a:r>
            <a:r>
              <a:rPr lang="en-US" altLang="ko-KR" dirty="0" err="1" smtClean="0"/>
              <a:t>small_letter_a</a:t>
            </a:r>
            <a:r>
              <a:rPr lang="en-US" altLang="ko-KR" dirty="0" smtClean="0"/>
              <a:t> = ‘a’;</a:t>
            </a:r>
          </a:p>
          <a:p>
            <a:pPr marL="0" indent="0">
              <a:buNone/>
            </a:pPr>
            <a:r>
              <a:rPr lang="ko-KR" altLang="en-US" dirty="0" smtClean="0"/>
              <a:t>예</a:t>
            </a:r>
            <a:r>
              <a:rPr lang="en-US" altLang="ko-KR" dirty="0" smtClean="0"/>
              <a:t>) float pi = 3.14;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1453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/>
              <a:t>#include 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int</a:t>
            </a:r>
            <a:r>
              <a:rPr lang="en-US" altLang="ko-KR" dirty="0"/>
              <a:t> main(void)</a:t>
            </a:r>
          </a:p>
          <a:p>
            <a:pPr marL="0" indent="0">
              <a:buNone/>
            </a:pPr>
            <a:r>
              <a:rPr lang="en-US" altLang="ko-KR" dirty="0" smtClean="0"/>
              <a:t>	{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	short </a:t>
            </a:r>
            <a:r>
              <a:rPr lang="en-US" altLang="ko-KR" dirty="0"/>
              <a:t>a = 100;</a:t>
            </a:r>
          </a:p>
          <a:p>
            <a:pPr marL="0" indent="0">
              <a:buNone/>
            </a:pPr>
            <a:r>
              <a:rPr lang="en-US" altLang="ko-KR" dirty="0" smtClean="0"/>
              <a:t>	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/>
              <a:t>b = 500000;</a:t>
            </a:r>
          </a:p>
          <a:p>
            <a:pPr marL="0" indent="0">
              <a:buNone/>
            </a:pPr>
            <a:r>
              <a:rPr lang="en-US" altLang="ko-KR" dirty="0" smtClean="0"/>
              <a:t>	char </a:t>
            </a:r>
            <a:r>
              <a:rPr lang="en-US" altLang="ko-KR" dirty="0" err="1"/>
              <a:t>small_letter_a</a:t>
            </a:r>
            <a:r>
              <a:rPr lang="en-US" altLang="ko-KR" dirty="0"/>
              <a:t> = 'a';</a:t>
            </a:r>
          </a:p>
          <a:p>
            <a:pPr marL="0" indent="0">
              <a:buNone/>
            </a:pPr>
            <a:r>
              <a:rPr lang="en-US" altLang="ko-KR" dirty="0" smtClean="0"/>
              <a:t>	float </a:t>
            </a:r>
            <a:r>
              <a:rPr lang="en-US" altLang="ko-KR" dirty="0"/>
              <a:t>phi = 3.14;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925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/>
              <a:t>printf</a:t>
            </a:r>
            <a:r>
              <a:rPr lang="en-US" altLang="ko-KR" dirty="0"/>
              <a:t>("short</a:t>
            </a:r>
            <a:r>
              <a:rPr lang="ko-KR" altLang="en-US" dirty="0"/>
              <a:t>의 크기는 </a:t>
            </a:r>
            <a:r>
              <a:rPr lang="en-US" altLang="ko-KR" dirty="0"/>
              <a:t>2byte</a:t>
            </a:r>
            <a:r>
              <a:rPr lang="ko-KR" altLang="en-US" dirty="0"/>
              <a:t>이며</a:t>
            </a:r>
            <a:r>
              <a:rPr lang="en-US" altLang="ko-KR" dirty="0"/>
              <a:t>, </a:t>
            </a:r>
            <a:r>
              <a:rPr lang="ko-KR" altLang="en-US" dirty="0"/>
              <a:t>변수 </a:t>
            </a:r>
            <a:r>
              <a:rPr lang="en-US" altLang="ko-KR" dirty="0"/>
              <a:t>a</a:t>
            </a:r>
            <a:r>
              <a:rPr lang="ko-KR" altLang="en-US" dirty="0"/>
              <a:t>에는 </a:t>
            </a:r>
            <a:r>
              <a:rPr lang="en-US" altLang="ko-KR" dirty="0"/>
              <a:t>%d </a:t>
            </a:r>
            <a:r>
              <a:rPr lang="ko-KR" altLang="en-US" dirty="0"/>
              <a:t>가 저장 되어 있다</a:t>
            </a:r>
            <a:r>
              <a:rPr lang="en-US" altLang="ko-KR" dirty="0"/>
              <a:t>.\n", a);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en-US" altLang="ko-KR" dirty="0" err="1"/>
              <a:t>int</a:t>
            </a:r>
            <a:r>
              <a:rPr lang="ko-KR" altLang="en-US" dirty="0"/>
              <a:t>의 크기는 </a:t>
            </a:r>
            <a:r>
              <a:rPr lang="en-US" altLang="ko-KR" dirty="0"/>
              <a:t>4byte</a:t>
            </a:r>
            <a:r>
              <a:rPr lang="ko-KR" altLang="en-US" dirty="0"/>
              <a:t>이며</a:t>
            </a:r>
            <a:r>
              <a:rPr lang="en-US" altLang="ko-KR" dirty="0"/>
              <a:t>, </a:t>
            </a:r>
            <a:r>
              <a:rPr lang="ko-KR" altLang="en-US" dirty="0"/>
              <a:t>변수 </a:t>
            </a:r>
            <a:r>
              <a:rPr lang="en-US" altLang="ko-KR" dirty="0"/>
              <a:t>b</a:t>
            </a:r>
            <a:r>
              <a:rPr lang="ko-KR" altLang="en-US" dirty="0"/>
              <a:t>에는 </a:t>
            </a:r>
            <a:r>
              <a:rPr lang="en-US" altLang="ko-KR" dirty="0"/>
              <a:t>%d </a:t>
            </a:r>
            <a:r>
              <a:rPr lang="ko-KR" altLang="en-US" dirty="0"/>
              <a:t>가 저장 되어 있다</a:t>
            </a:r>
            <a:r>
              <a:rPr lang="en-US" altLang="ko-KR" dirty="0"/>
              <a:t>.\n", b);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("char</a:t>
            </a:r>
            <a:r>
              <a:rPr lang="ko-KR" altLang="en-US" dirty="0"/>
              <a:t>의 크기는 </a:t>
            </a:r>
            <a:r>
              <a:rPr lang="en-US" altLang="ko-KR" dirty="0"/>
              <a:t>1byte</a:t>
            </a:r>
            <a:r>
              <a:rPr lang="ko-KR" altLang="en-US" dirty="0"/>
              <a:t>이며</a:t>
            </a:r>
            <a:r>
              <a:rPr lang="en-US" altLang="ko-KR" dirty="0"/>
              <a:t>, </a:t>
            </a:r>
            <a:r>
              <a:rPr lang="ko-KR" altLang="en-US" dirty="0"/>
              <a:t>변수 </a:t>
            </a:r>
            <a:r>
              <a:rPr lang="en-US" altLang="ko-KR" dirty="0" err="1"/>
              <a:t>small_letter_a</a:t>
            </a:r>
            <a:r>
              <a:rPr lang="ko-KR" altLang="en-US" dirty="0"/>
              <a:t>에는 </a:t>
            </a:r>
            <a:r>
              <a:rPr lang="en-US" altLang="ko-KR" dirty="0"/>
              <a:t>%c </a:t>
            </a:r>
            <a:r>
              <a:rPr lang="ko-KR" altLang="en-US" dirty="0"/>
              <a:t>가 저장되어있다</a:t>
            </a:r>
            <a:r>
              <a:rPr lang="en-US" altLang="ko-KR" dirty="0"/>
              <a:t>.\n", </a:t>
            </a:r>
            <a:r>
              <a:rPr lang="en-US" altLang="ko-KR" dirty="0" err="1"/>
              <a:t>small_letter_a</a:t>
            </a:r>
            <a:r>
              <a:rPr lang="en-US" altLang="ko-KR" dirty="0"/>
              <a:t>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("float</a:t>
            </a:r>
            <a:r>
              <a:rPr lang="ko-KR" altLang="en-US" dirty="0"/>
              <a:t>의 크기는 </a:t>
            </a:r>
            <a:r>
              <a:rPr lang="en-US" altLang="ko-KR" dirty="0"/>
              <a:t>4byte</a:t>
            </a:r>
            <a:r>
              <a:rPr lang="ko-KR" altLang="en-US" dirty="0"/>
              <a:t>이며</a:t>
            </a:r>
            <a:r>
              <a:rPr lang="en-US" altLang="ko-KR" dirty="0"/>
              <a:t>, </a:t>
            </a:r>
            <a:r>
              <a:rPr lang="ko-KR" altLang="en-US" dirty="0"/>
              <a:t>변수 </a:t>
            </a:r>
            <a:r>
              <a:rPr lang="en-US" altLang="ko-KR" dirty="0"/>
              <a:t>phi</a:t>
            </a:r>
            <a:r>
              <a:rPr lang="ko-KR" altLang="en-US" dirty="0"/>
              <a:t>에는 </a:t>
            </a:r>
            <a:r>
              <a:rPr lang="en-US" altLang="ko-KR" dirty="0"/>
              <a:t>%2.2f\n", phi);</a:t>
            </a:r>
          </a:p>
          <a:p>
            <a:endParaRPr lang="ko-KR" altLang="en-US" dirty="0"/>
          </a:p>
          <a:p>
            <a:r>
              <a:rPr lang="en-US" altLang="ko-KR" dirty="0"/>
              <a:t>while(1);</a:t>
            </a:r>
          </a:p>
          <a:p>
            <a:endParaRPr lang="ko-KR" altLang="en-US" dirty="0"/>
          </a:p>
          <a:p>
            <a:r>
              <a:rPr lang="en-US" altLang="ko-KR" dirty="0"/>
              <a:t>return 0;</a:t>
            </a:r>
          </a:p>
          <a:p>
            <a:r>
              <a:rPr lang="en-US" altLang="ko-KR" dirty="0"/>
              <a:t>}</a:t>
            </a:r>
          </a:p>
          <a:p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135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실행화면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8592" y="1668780"/>
            <a:ext cx="6683265" cy="437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51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/>
          </p:nvPr>
        </p:nvSpPr>
        <p:spPr>
          <a:xfrm>
            <a:off x="3823854" y="2524991"/>
            <a:ext cx="3491345" cy="1681706"/>
          </a:xfrm>
        </p:spPr>
        <p:txBody>
          <a:bodyPr/>
          <a:lstStyle/>
          <a:p>
            <a:r>
              <a:rPr lang="en-US" altLang="ko-KR" sz="9600" dirty="0" smtClean="0"/>
              <a:t>Q &amp; A</a:t>
            </a:r>
            <a:endParaRPr lang="ko-KR" altLang="en-US" sz="9600" dirty="0"/>
          </a:p>
        </p:txBody>
      </p:sp>
    </p:spTree>
    <p:extLst>
      <p:ext uri="{BB962C8B-B14F-4D97-AF65-F5344CB8AC3E}">
        <p14:creationId xmlns:p14="http://schemas.microsoft.com/office/powerpoint/2010/main" val="64979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213</TotalTime>
  <Words>296</Words>
  <Application>Microsoft Office PowerPoint</Application>
  <PresentationFormat>와이드스크린</PresentationFormat>
  <Paragraphs>54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HY그래픽M</vt:lpstr>
      <vt:lpstr>맑은 고딕</vt:lpstr>
      <vt:lpstr>Arial</vt:lpstr>
      <vt:lpstr>Trebuchet MS</vt:lpstr>
      <vt:lpstr>Wingdings 3</vt:lpstr>
      <vt:lpstr>패싯</vt:lpstr>
      <vt:lpstr>The Third</vt:lpstr>
      <vt:lpstr>데이터 양의 크기</vt:lpstr>
      <vt:lpstr>기본 자료유형 * 괄호 안의 숫자는 각 자료유형 크기 단위(Byte)</vt:lpstr>
      <vt:lpstr>변수 선언 예</vt:lpstr>
      <vt:lpstr>소스코드</vt:lpstr>
      <vt:lpstr>소스코드</vt:lpstr>
      <vt:lpstr>실행화면</vt:lpstr>
      <vt:lpstr>Q &amp; 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28</cp:revision>
  <dcterms:created xsi:type="dcterms:W3CDTF">2013-03-17T04:46:47Z</dcterms:created>
  <dcterms:modified xsi:type="dcterms:W3CDTF">2013-03-19T15:06:25Z</dcterms:modified>
</cp:coreProperties>
</file>