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4" r:id="rId4"/>
    <p:sldId id="258" r:id="rId5"/>
    <p:sldId id="259" r:id="rId6"/>
    <p:sldId id="267" r:id="rId7"/>
    <p:sldId id="260" r:id="rId8"/>
    <p:sldId id="269" r:id="rId9"/>
    <p:sldId id="270" r:id="rId10"/>
    <p:sldId id="271" r:id="rId11"/>
    <p:sldId id="261" r:id="rId12"/>
    <p:sldId id="272" r:id="rId13"/>
    <p:sldId id="275" r:id="rId14"/>
    <p:sldId id="280" r:id="rId15"/>
    <p:sldId id="278" r:id="rId16"/>
    <p:sldId id="281" r:id="rId17"/>
    <p:sldId id="282" r:id="rId18"/>
    <p:sldId id="262" r:id="rId19"/>
    <p:sldId id="273" r:id="rId20"/>
    <p:sldId id="274" r:id="rId21"/>
    <p:sldId id="263" r:id="rId22"/>
    <p:sldId id="276" r:id="rId23"/>
    <p:sldId id="277" r:id="rId24"/>
    <p:sldId id="279" r:id="rId25"/>
    <p:sldId id="265" r:id="rId26"/>
    <p:sldId id="283" r:id="rId27"/>
    <p:sldId id="266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AA1D304-03AF-4EAC-AB50-57DCB9957121}" type="datetimeFigureOut">
              <a:rPr lang="ko-KR" altLang="en-US" smtClean="0"/>
              <a:pPr/>
              <a:t>2010-07-06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0C1BC1E-5DB9-4708-854A-87A0E306020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1" name="Picture 2" descr="C:\Users\Blue Mir\Desktop\cc-by-nc-nd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6400" y="6464300"/>
            <a:ext cx="1117600" cy="39370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1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1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1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1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1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qa22ahj@naver.com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C++</a:t>
            </a:r>
            <a:r>
              <a:rPr lang="ko-KR" altLang="en-US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프로그래머가 보는 웹 세상</a:t>
            </a:r>
            <a:endParaRPr lang="ko-KR" altLang="en-US" cap="none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Made by. </a:t>
            </a:r>
            <a:r>
              <a:rPr lang="ko-KR" altLang="en-US" dirty="0" err="1" smtClean="0"/>
              <a:t>푸르미르</a:t>
            </a:r>
            <a:endParaRPr lang="en-US" altLang="ko-KR" dirty="0" smtClean="0"/>
          </a:p>
          <a:p>
            <a:r>
              <a:rPr lang="en-US" altLang="ko-KR" dirty="0" smtClean="0"/>
              <a:t>http://blog.naver.com/qa22ahj</a:t>
            </a:r>
            <a:r>
              <a:rPr lang="ko-KR" altLang="en-US" dirty="0" smtClean="0"/>
              <a:t> </a:t>
            </a:r>
            <a:endParaRPr lang="en-US" altLang="ko-KR" dirty="0" smtClean="0"/>
          </a:p>
        </p:txBody>
      </p:sp>
      <p:pic>
        <p:nvPicPr>
          <p:cNvPr id="3074" name="Picture 2" descr="C:\Users\Blue Mir\Desktop\cc-by-nc-n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6464300"/>
            <a:ext cx="1117600" cy="3937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브라우저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404864"/>
          </a:xfrm>
        </p:spPr>
        <p:txBody>
          <a:bodyPr/>
          <a:lstStyle/>
          <a:p>
            <a:r>
              <a:rPr lang="ko-KR" altLang="en-US" dirty="0" smtClean="0"/>
              <a:t>태그를 해석해서 화면에 보여주는 프로그램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브라우저가 없다면 우리는 </a:t>
            </a:r>
            <a:r>
              <a:rPr lang="en-US" altLang="ko-KR" dirty="0" smtClean="0"/>
              <a:t>TEXT</a:t>
            </a:r>
            <a:r>
              <a:rPr lang="ko-KR" altLang="en-US" dirty="0" smtClean="0"/>
              <a:t>만 보게 될것이다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pic>
        <p:nvPicPr>
          <p:cNvPr id="1026" name="Picture 2" descr="D:\캡쳐\K-20100629-6531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541150"/>
            <a:ext cx="5328592" cy="33168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HTML</a:t>
            </a:r>
            <a:r>
              <a:rPr lang="ko-KR" altLang="en-US" dirty="0" smtClean="0"/>
              <a:t>은 심심해</a:t>
            </a:r>
            <a:r>
              <a:rPr lang="en-US" altLang="ko-KR" dirty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사람마다 혹은 어떤 상황에 따라 </a:t>
            </a:r>
            <a:r>
              <a:rPr lang="en-US" altLang="ko-KR" dirty="0" smtClean="0"/>
              <a:t>html</a:t>
            </a:r>
            <a:r>
              <a:rPr lang="ko-KR" altLang="en-US" dirty="0" smtClean="0"/>
              <a:t>이 변할수는 없을까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게시판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로그인</a:t>
            </a:r>
            <a:endParaRPr lang="en-US" altLang="ko-KR" dirty="0" smtClean="0"/>
          </a:p>
          <a:p>
            <a:r>
              <a:rPr lang="ko-KR" altLang="en-US" dirty="0" smtClean="0"/>
              <a:t>그러면 서버에 전달되는 정보에 따라서 </a:t>
            </a:r>
            <a:r>
              <a:rPr lang="en-US" altLang="ko-KR" dirty="0" smtClean="0"/>
              <a:t>html </a:t>
            </a:r>
            <a:r>
              <a:rPr lang="ko-KR" altLang="en-US" dirty="0" smtClean="0"/>
              <a:t>을 다르게 전송해주자</a:t>
            </a:r>
            <a:r>
              <a:rPr lang="en-US" altLang="ko-KR" dirty="0" smtClean="0"/>
              <a:t>!</a:t>
            </a:r>
          </a:p>
          <a:p>
            <a:pPr lvl="1"/>
            <a:r>
              <a:rPr lang="ko-KR" altLang="en-US" dirty="0" smtClean="0"/>
              <a:t>쿠키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세션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CGI(C, </a:t>
            </a:r>
            <a:r>
              <a:rPr lang="en-US" altLang="ko-KR" dirty="0" err="1" smtClean="0"/>
              <a:t>perl</a:t>
            </a:r>
            <a:r>
              <a:rPr lang="en-US" altLang="ko-KR" dirty="0" smtClean="0"/>
              <a:t>, PHP, asp, </a:t>
            </a:r>
            <a:r>
              <a:rPr lang="en-US" altLang="ko-KR" dirty="0" err="1" smtClean="0"/>
              <a:t>jsp</a:t>
            </a:r>
            <a:r>
              <a:rPr lang="en-US" altLang="ko-KR" dirty="0" smtClean="0"/>
              <a:t>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HTML</a:t>
            </a:r>
            <a:r>
              <a:rPr lang="ko-KR" altLang="en-US" dirty="0" smtClean="0"/>
              <a:t>은 심심해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755576" y="3501008"/>
            <a:ext cx="144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사용자</a:t>
            </a:r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6588224" y="3501008"/>
            <a:ext cx="144016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웹서버</a:t>
            </a:r>
            <a:endParaRPr lang="ko-KR" altLang="en-US" dirty="0"/>
          </a:p>
        </p:txBody>
      </p:sp>
      <p:sp>
        <p:nvSpPr>
          <p:cNvPr id="14" name="오른쪽 화살표 13"/>
          <p:cNvSpPr/>
          <p:nvPr/>
        </p:nvSpPr>
        <p:spPr>
          <a:xfrm>
            <a:off x="2771800" y="3501008"/>
            <a:ext cx="3672408" cy="54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입력</a:t>
            </a:r>
            <a:endParaRPr lang="ko-KR" altLang="en-US" dirty="0"/>
          </a:p>
        </p:txBody>
      </p:sp>
      <p:sp>
        <p:nvSpPr>
          <p:cNvPr id="15" name="왼쪽 화살표 14"/>
          <p:cNvSpPr/>
          <p:nvPr/>
        </p:nvSpPr>
        <p:spPr>
          <a:xfrm>
            <a:off x="2771800" y="4077072"/>
            <a:ext cx="3528392" cy="540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출력</a:t>
            </a:r>
            <a:endParaRPr lang="ko-KR" altLang="en-US" dirty="0"/>
          </a:p>
        </p:txBody>
      </p:sp>
      <p:sp>
        <p:nvSpPr>
          <p:cNvPr id="16" name="모서리가 둥근 사각형 설명선 15"/>
          <p:cNvSpPr/>
          <p:nvPr/>
        </p:nvSpPr>
        <p:spPr>
          <a:xfrm>
            <a:off x="2195736" y="1556792"/>
            <a:ext cx="3816424" cy="1152128"/>
          </a:xfrm>
          <a:prstGeom prst="wedgeRoundRectCallout">
            <a:avLst>
              <a:gd name="adj1" fmla="val -6115"/>
              <a:gd name="adj2" fmla="val 11465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Get / </a:t>
            </a:r>
          </a:p>
          <a:p>
            <a:pPr algn="ctr"/>
            <a:r>
              <a:rPr lang="en-US" altLang="ko-KR" dirty="0" smtClean="0"/>
              <a:t>Cookie : name=</a:t>
            </a:r>
            <a:r>
              <a:rPr lang="en-US" altLang="ko-KR" dirty="0" err="1" smtClean="0"/>
              <a:t>BlueMir</a:t>
            </a:r>
            <a:endParaRPr lang="ko-KR" altLang="en-US" dirty="0"/>
          </a:p>
        </p:txBody>
      </p:sp>
      <p:sp>
        <p:nvSpPr>
          <p:cNvPr id="17" name="모서리가 둥근 사각형 설명선 16"/>
          <p:cNvSpPr/>
          <p:nvPr/>
        </p:nvSpPr>
        <p:spPr>
          <a:xfrm>
            <a:off x="4499992" y="5301208"/>
            <a:ext cx="3384376" cy="1152128"/>
          </a:xfrm>
          <a:prstGeom prst="wedgeRoundRectCallout">
            <a:avLst>
              <a:gd name="adj1" fmla="val 26354"/>
              <a:gd name="adj2" fmla="val -10417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Printf</a:t>
            </a:r>
            <a:r>
              <a:rPr lang="en-US" altLang="ko-KR" dirty="0" smtClean="0"/>
              <a:t>(“Welcome! %s!”, name);</a:t>
            </a:r>
            <a:endParaRPr lang="ko-KR" altLang="en-US" dirty="0"/>
          </a:p>
        </p:txBody>
      </p:sp>
      <p:sp>
        <p:nvSpPr>
          <p:cNvPr id="18" name="모서리가 둥근 사각형 설명선 17"/>
          <p:cNvSpPr/>
          <p:nvPr/>
        </p:nvSpPr>
        <p:spPr>
          <a:xfrm>
            <a:off x="755576" y="5229200"/>
            <a:ext cx="2952328" cy="1224136"/>
          </a:xfrm>
          <a:prstGeom prst="wedgeRoundRectCallout">
            <a:avLst>
              <a:gd name="adj1" fmla="val 39772"/>
              <a:gd name="adj2" fmla="val -10018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/>
              <a:t>&lt;html&gt;</a:t>
            </a:r>
          </a:p>
          <a:p>
            <a:r>
              <a:rPr lang="en-US" altLang="ko-KR" dirty="0" smtClean="0"/>
              <a:t>&lt;body&gt;</a:t>
            </a:r>
          </a:p>
          <a:p>
            <a:r>
              <a:rPr lang="en-US" altLang="ko-KR" dirty="0" err="1" smtClean="0"/>
              <a:t>Welcom</a:t>
            </a:r>
            <a:r>
              <a:rPr lang="en-US" altLang="ko-KR" dirty="0" smtClean="0"/>
              <a:t>! </a:t>
            </a:r>
            <a:r>
              <a:rPr lang="en-US" altLang="ko-KR" dirty="0" err="1" smtClean="0"/>
              <a:t>BlueMir</a:t>
            </a:r>
            <a:r>
              <a:rPr lang="en-US" altLang="ko-KR" dirty="0" smtClean="0"/>
              <a:t>!</a:t>
            </a:r>
          </a:p>
          <a:p>
            <a:r>
              <a:rPr lang="en-US" altLang="ko-KR" dirty="0" smtClean="0"/>
              <a:t>&lt;/html&gt;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웹서버</a:t>
            </a:r>
            <a:r>
              <a:rPr lang="en-US" altLang="ko-KR" dirty="0" smtClean="0"/>
              <a:t>(CGI version)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2044823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사용자의 요청에 따라 </a:t>
            </a:r>
            <a:r>
              <a:rPr lang="en-US" altLang="ko-KR" dirty="0" smtClean="0"/>
              <a:t>HTTP</a:t>
            </a:r>
            <a:r>
              <a:rPr lang="ko-KR" altLang="en-US" dirty="0" smtClean="0"/>
              <a:t>를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생성</a:t>
            </a:r>
            <a:r>
              <a:rPr lang="en-US" altLang="ko-KR" dirty="0" smtClean="0"/>
              <a:t>”</a:t>
            </a:r>
            <a:r>
              <a:rPr lang="ko-KR" altLang="en-US" dirty="0" smtClean="0"/>
              <a:t> 해서 보내준다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이것도 당연히 콘솔이다</a:t>
            </a:r>
            <a:r>
              <a:rPr lang="en-US" altLang="ko-KR" dirty="0" smtClean="0"/>
              <a:t>!!!</a:t>
            </a:r>
          </a:p>
          <a:p>
            <a:r>
              <a:rPr lang="ko-KR" altLang="en-US" dirty="0" smtClean="0"/>
              <a:t>언어의 제약이 없다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출력만 </a:t>
            </a:r>
            <a:r>
              <a:rPr lang="ko-KR" altLang="en-US" dirty="0" err="1" smtClean="0"/>
              <a:t>맞다면</a:t>
            </a:r>
            <a:r>
              <a:rPr lang="en-US" altLang="ko-KR" dirty="0" smtClean="0"/>
              <a:t>..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3491880" y="4005064"/>
            <a:ext cx="108012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Web Server</a:t>
            </a:r>
            <a:endParaRPr lang="ko-KR" altLang="en-US" dirty="0"/>
          </a:p>
        </p:txBody>
      </p:sp>
      <p:sp>
        <p:nvSpPr>
          <p:cNvPr id="13" name="왼쪽 화살표 12"/>
          <p:cNvSpPr/>
          <p:nvPr/>
        </p:nvSpPr>
        <p:spPr>
          <a:xfrm>
            <a:off x="251520" y="5301208"/>
            <a:ext cx="3024336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Output(html , plane text)</a:t>
            </a:r>
          </a:p>
        </p:txBody>
      </p:sp>
      <p:sp>
        <p:nvSpPr>
          <p:cNvPr id="14" name="오른쪽 화살표 13"/>
          <p:cNvSpPr/>
          <p:nvPr/>
        </p:nvSpPr>
        <p:spPr>
          <a:xfrm>
            <a:off x="251520" y="4077072"/>
            <a:ext cx="3024336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Get “</a:t>
            </a:r>
            <a:r>
              <a:rPr lang="en-US" altLang="ko-KR" dirty="0" err="1" smtClean="0"/>
              <a:t>url</a:t>
            </a:r>
            <a:r>
              <a:rPr lang="en-US" altLang="ko-KR" dirty="0" smtClean="0"/>
              <a:t>” </a:t>
            </a:r>
          </a:p>
          <a:p>
            <a:pPr algn="ctr"/>
            <a:r>
              <a:rPr lang="en-US" altLang="ko-KR" dirty="0" smtClean="0"/>
              <a:t> cookies : id</a:t>
            </a:r>
            <a:endParaRPr lang="ko-KR" altLang="en-US" dirty="0"/>
          </a:p>
        </p:txBody>
      </p:sp>
      <p:sp>
        <p:nvSpPr>
          <p:cNvPr id="20" name="직사각형 19"/>
          <p:cNvSpPr/>
          <p:nvPr/>
        </p:nvSpPr>
        <p:spPr>
          <a:xfrm>
            <a:off x="5508104" y="3861048"/>
            <a:ext cx="2664296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60000"/>
            <a:r>
              <a:rPr lang="en-US" altLang="ko-KR" dirty="0" smtClean="0"/>
              <a:t>#include &lt;</a:t>
            </a:r>
            <a:r>
              <a:rPr lang="en-US" altLang="ko-KR" dirty="0" err="1" smtClean="0"/>
              <a:t>stdio.h</a:t>
            </a:r>
            <a:r>
              <a:rPr lang="en-US" altLang="ko-KR" dirty="0" smtClean="0"/>
              <a:t>&gt;</a:t>
            </a:r>
          </a:p>
          <a:p>
            <a:pPr defTabSz="360000"/>
            <a:endParaRPr lang="en-US" altLang="ko-KR" dirty="0" smtClean="0"/>
          </a:p>
          <a:p>
            <a:pPr defTabSz="360000"/>
            <a:r>
              <a:rPr lang="en-US" altLang="ko-KR" dirty="0" smtClean="0"/>
              <a:t>Void main()</a:t>
            </a:r>
          </a:p>
          <a:p>
            <a:pPr defTabSz="360000"/>
            <a:r>
              <a:rPr lang="en-US" altLang="ko-KR" dirty="0" smtClean="0"/>
              <a:t>{</a:t>
            </a:r>
          </a:p>
          <a:p>
            <a:pPr defTabSz="360000"/>
            <a:r>
              <a:rPr lang="en-US" altLang="ko-KR" dirty="0" smtClean="0"/>
              <a:t>	</a:t>
            </a:r>
            <a:r>
              <a:rPr lang="en-US" altLang="ko-KR" dirty="0" err="1" smtClean="0"/>
              <a:t>printf</a:t>
            </a:r>
            <a:r>
              <a:rPr lang="en-US" altLang="ko-KR" dirty="0" smtClean="0"/>
              <a:t>(“%s”, “&lt;html&gt;”);</a:t>
            </a:r>
          </a:p>
          <a:p>
            <a:pPr defTabSz="360000"/>
            <a:r>
              <a:rPr lang="en-US" altLang="ko-KR" dirty="0" smtClean="0"/>
              <a:t>	//……..</a:t>
            </a:r>
          </a:p>
          <a:p>
            <a:pPr defTabSz="360000"/>
            <a:r>
              <a:rPr lang="en-US" altLang="ko-KR" dirty="0" smtClean="0"/>
              <a:t>}</a:t>
            </a:r>
          </a:p>
          <a:p>
            <a:endParaRPr lang="ko-KR" altLang="en-US" dirty="0"/>
          </a:p>
        </p:txBody>
      </p:sp>
      <p:cxnSp>
        <p:nvCxnSpPr>
          <p:cNvPr id="22" name="직선 연결선 21"/>
          <p:cNvCxnSpPr>
            <a:stCxn id="4" idx="3"/>
            <a:endCxn id="20" idx="1"/>
          </p:cNvCxnSpPr>
          <p:nvPr/>
        </p:nvCxnSpPr>
        <p:spPr>
          <a:xfrm>
            <a:off x="4572000" y="5121188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웹서버</a:t>
            </a:r>
            <a:r>
              <a:rPr lang="en-US" altLang="ko-KR" dirty="0" smtClean="0"/>
              <a:t>(CGI version)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80</a:t>
            </a:r>
            <a:r>
              <a:rPr lang="ko-KR" altLang="en-US" dirty="0" smtClean="0"/>
              <a:t>번 포트</a:t>
            </a:r>
            <a:r>
              <a:rPr lang="en-US" altLang="ko-KR" dirty="0" smtClean="0"/>
              <a:t>(web </a:t>
            </a:r>
            <a:r>
              <a:rPr lang="ko-KR" altLang="en-US" dirty="0" smtClean="0"/>
              <a:t>포트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들어오는 요청을 적절히 처리해서 응답할 수 만 있다면 그 어떤 것이든 </a:t>
            </a:r>
            <a:r>
              <a:rPr lang="ko-KR" altLang="en-US" dirty="0" err="1" smtClean="0"/>
              <a:t>웹서버가</a:t>
            </a:r>
            <a:r>
              <a:rPr lang="ko-KR" altLang="en-US" dirty="0" smtClean="0"/>
              <a:t> 될 수 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ASP, JSP, PHP</a:t>
            </a:r>
          </a:p>
          <a:p>
            <a:pPr lvl="1"/>
            <a:r>
              <a:rPr lang="ko-KR" altLang="en-US" dirty="0" smtClean="0"/>
              <a:t>모두 서로 쓰는 언어는 다르지만 </a:t>
            </a:r>
            <a:r>
              <a:rPr lang="en-US" altLang="ko-KR" dirty="0" smtClean="0"/>
              <a:t>80</a:t>
            </a:r>
            <a:r>
              <a:rPr lang="ko-KR" altLang="en-US" dirty="0" smtClean="0"/>
              <a:t>번 포트에 대한 요청에 대한 응답을 한다는 것이 동일하다</a:t>
            </a:r>
            <a:r>
              <a:rPr lang="en-US" altLang="ko-KR" dirty="0" smtClean="0"/>
              <a:t>.  </a:t>
            </a:r>
          </a:p>
          <a:p>
            <a:endParaRPr lang="en-US" altLang="ko-KR" dirty="0" smtClean="0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쿠키</a:t>
            </a:r>
            <a:r>
              <a:rPr lang="en-US" altLang="ko-KR" dirty="0" smtClean="0"/>
              <a:t>(Cookie)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내가 누구인지 기억해두자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브라우저가 저장한다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즉 내 컴퓨터에 저장된다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현재는 보안문제로 </a:t>
            </a:r>
            <a:r>
              <a:rPr lang="en-US" altLang="ko-KR" dirty="0" smtClean="0"/>
              <a:t>session</a:t>
            </a:r>
            <a:r>
              <a:rPr lang="ko-KR" altLang="en-US" dirty="0" smtClean="0"/>
              <a:t>을 이용한다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세션</a:t>
            </a:r>
            <a:r>
              <a:rPr lang="en-US" altLang="ko-KR" dirty="0" smtClean="0"/>
              <a:t>(Session)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사용자의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컴퓨터에 저장 한다는 것은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언제든 변조가 가능하다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실제로 이런 것을 이용한 해킹도 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그러면 그걸 서버에다 저장하자</a:t>
            </a:r>
            <a:r>
              <a:rPr lang="en-US" altLang="ko-KR" dirty="0" smtClean="0"/>
              <a:t>!</a:t>
            </a:r>
          </a:p>
          <a:p>
            <a:pPr lvl="1"/>
            <a:r>
              <a:rPr lang="ko-KR" altLang="en-US" dirty="0" smtClean="0"/>
              <a:t>서버에 저장해놓고 </a:t>
            </a:r>
            <a:r>
              <a:rPr lang="en-US" altLang="ko-KR" dirty="0" smtClean="0"/>
              <a:t>ID</a:t>
            </a:r>
            <a:r>
              <a:rPr lang="ko-KR" altLang="en-US" dirty="0" smtClean="0"/>
              <a:t>만 발급해서 식별할수 있도록 해주자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쿠키</a:t>
            </a:r>
            <a:r>
              <a:rPr lang="en-US" altLang="ko-KR" dirty="0" smtClean="0"/>
              <a:t>(cookies)</a:t>
            </a:r>
            <a:r>
              <a:rPr lang="ko-KR" altLang="en-US" dirty="0" smtClean="0"/>
              <a:t> </a:t>
            </a:r>
            <a:r>
              <a:rPr lang="en-US" altLang="ko-KR" dirty="0" smtClean="0"/>
              <a:t>&amp; </a:t>
            </a:r>
            <a:r>
              <a:rPr lang="ko-KR" altLang="en-US" dirty="0" smtClean="0"/>
              <a:t>세션</a:t>
            </a:r>
            <a:r>
              <a:rPr lang="en-US" altLang="ko-KR" dirty="0" smtClean="0"/>
              <a:t>(Session)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39552" y="2132856"/>
            <a:ext cx="1800200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사용자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Cookies :</a:t>
            </a:r>
          </a:p>
          <a:p>
            <a:pPr algn="ctr"/>
            <a:r>
              <a:rPr lang="en-US" altLang="ko-KR" dirty="0" err="1" smtClean="0"/>
              <a:t>Idx</a:t>
            </a:r>
            <a:r>
              <a:rPr lang="en-US" altLang="ko-KR" dirty="0" smtClean="0"/>
              <a:t> = 12</a:t>
            </a:r>
          </a:p>
          <a:p>
            <a:pPr algn="ctr"/>
            <a:r>
              <a:rPr lang="en-US" altLang="ko-KR" dirty="0" smtClean="0"/>
              <a:t>Id = </a:t>
            </a:r>
            <a:r>
              <a:rPr lang="en-US" altLang="ko-KR" dirty="0" err="1" smtClean="0"/>
              <a:t>aa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Pass =</a:t>
            </a:r>
            <a:r>
              <a:rPr lang="en-US" altLang="ko-KR" dirty="0" err="1" smtClean="0"/>
              <a:t>ssd</a:t>
            </a:r>
            <a:endParaRPr lang="en-US" altLang="ko-KR" dirty="0" smtClean="0"/>
          </a:p>
        </p:txBody>
      </p:sp>
      <p:sp>
        <p:nvSpPr>
          <p:cNvPr id="5" name="직사각형 4"/>
          <p:cNvSpPr/>
          <p:nvPr/>
        </p:nvSpPr>
        <p:spPr>
          <a:xfrm>
            <a:off x="4860032" y="2168860"/>
            <a:ext cx="115212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웹서버</a:t>
            </a:r>
            <a:endParaRPr lang="ko-KR" altLang="en-US" dirty="0"/>
          </a:p>
        </p:txBody>
      </p:sp>
      <p:sp>
        <p:nvSpPr>
          <p:cNvPr id="6" name="오른쪽 화살표 5"/>
          <p:cNvSpPr/>
          <p:nvPr/>
        </p:nvSpPr>
        <p:spPr>
          <a:xfrm>
            <a:off x="2627784" y="2420888"/>
            <a:ext cx="1872208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쿠키 전송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67544" y="4293096"/>
            <a:ext cx="1656184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사용자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Cookies :</a:t>
            </a:r>
          </a:p>
          <a:p>
            <a:pPr algn="ctr"/>
            <a:r>
              <a:rPr lang="en-US" altLang="ko-KR" dirty="0" err="1" smtClean="0"/>
              <a:t>Ssid</a:t>
            </a:r>
            <a:r>
              <a:rPr lang="en-US" altLang="ko-KR" dirty="0" smtClean="0"/>
              <a:t> = a2d33f24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3923928" y="4365104"/>
            <a:ext cx="1296144" cy="151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웹서버</a:t>
            </a:r>
            <a:endParaRPr lang="ko-KR" altLang="en-US" dirty="0"/>
          </a:p>
        </p:txBody>
      </p:sp>
      <p:sp>
        <p:nvSpPr>
          <p:cNvPr id="9" name="오른쪽 화살표 8"/>
          <p:cNvSpPr/>
          <p:nvPr/>
        </p:nvSpPr>
        <p:spPr>
          <a:xfrm>
            <a:off x="2339752" y="4653136"/>
            <a:ext cx="136815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쿠키 전송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6300192" y="3429000"/>
            <a:ext cx="194421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Ssid</a:t>
            </a:r>
            <a:r>
              <a:rPr lang="en-US" altLang="ko-KR" dirty="0" smtClean="0"/>
              <a:t> = a2d33f24</a:t>
            </a:r>
          </a:p>
          <a:p>
            <a:pPr algn="ctr"/>
            <a:r>
              <a:rPr lang="en-US" altLang="ko-KR" dirty="0" err="1" smtClean="0"/>
              <a:t>Idx</a:t>
            </a:r>
            <a:r>
              <a:rPr lang="en-US" altLang="ko-KR" dirty="0" smtClean="0"/>
              <a:t> = 12</a:t>
            </a:r>
          </a:p>
          <a:p>
            <a:pPr algn="ctr"/>
            <a:r>
              <a:rPr lang="en-US" altLang="ko-KR" dirty="0" smtClean="0"/>
              <a:t>Id = </a:t>
            </a:r>
            <a:r>
              <a:rPr lang="en-US" altLang="ko-KR" dirty="0" err="1" smtClean="0"/>
              <a:t>aa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Pass = </a:t>
            </a:r>
            <a:r>
              <a:rPr lang="en-US" altLang="ko-KR" dirty="0" err="1" smtClean="0"/>
              <a:t>ssd</a:t>
            </a:r>
            <a:endParaRPr lang="ko-KR" altLang="en-US" dirty="0"/>
          </a:p>
        </p:txBody>
      </p:sp>
      <p:sp>
        <p:nvSpPr>
          <p:cNvPr id="20" name="직사각형 19"/>
          <p:cNvSpPr/>
          <p:nvPr/>
        </p:nvSpPr>
        <p:spPr>
          <a:xfrm>
            <a:off x="6300192" y="4941168"/>
            <a:ext cx="194421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Ssid</a:t>
            </a:r>
            <a:r>
              <a:rPr lang="en-US" altLang="ko-KR" dirty="0" smtClean="0"/>
              <a:t> = b2d61f24</a:t>
            </a:r>
          </a:p>
          <a:p>
            <a:pPr algn="ctr"/>
            <a:r>
              <a:rPr lang="en-US" altLang="ko-KR" dirty="0" err="1" smtClean="0"/>
              <a:t>Idx</a:t>
            </a:r>
            <a:r>
              <a:rPr lang="en-US" altLang="ko-KR" dirty="0" smtClean="0"/>
              <a:t> = 11</a:t>
            </a:r>
          </a:p>
          <a:p>
            <a:pPr algn="ctr"/>
            <a:r>
              <a:rPr lang="en-US" altLang="ko-KR" dirty="0" smtClean="0"/>
              <a:t>Id = </a:t>
            </a:r>
            <a:r>
              <a:rPr lang="en-US" altLang="ko-KR" dirty="0" err="1" smtClean="0"/>
              <a:t>fd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Pass = </a:t>
            </a:r>
            <a:r>
              <a:rPr lang="en-US" altLang="ko-KR" dirty="0" err="1" smtClean="0"/>
              <a:t>asd</a:t>
            </a:r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39552" y="148478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쿠키</a:t>
            </a:r>
            <a:r>
              <a:rPr lang="en-US" altLang="ko-KR" dirty="0" smtClean="0"/>
              <a:t>(cookies)</a:t>
            </a:r>
            <a:endParaRPr lang="ko-KR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39552" y="378904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세션</a:t>
            </a:r>
            <a:r>
              <a:rPr lang="en-US" altLang="ko-KR" dirty="0" smtClean="0"/>
              <a:t>(session)</a:t>
            </a:r>
            <a:endParaRPr lang="ko-KR" altLang="en-US" dirty="0"/>
          </a:p>
        </p:txBody>
      </p:sp>
      <p:cxnSp>
        <p:nvCxnSpPr>
          <p:cNvPr id="33" name="꺾인 연결선 32"/>
          <p:cNvCxnSpPr>
            <a:stCxn id="8" idx="3"/>
            <a:endCxn id="10" idx="1"/>
          </p:cNvCxnSpPr>
          <p:nvPr/>
        </p:nvCxnSpPr>
        <p:spPr>
          <a:xfrm flipV="1">
            <a:off x="5220072" y="4113076"/>
            <a:ext cx="1080120" cy="100803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꺾인 연결선 34"/>
          <p:cNvCxnSpPr>
            <a:stCxn id="8" idx="3"/>
            <a:endCxn id="20" idx="1"/>
          </p:cNvCxnSpPr>
          <p:nvPr/>
        </p:nvCxnSpPr>
        <p:spPr>
          <a:xfrm>
            <a:off x="5220072" y="5121108"/>
            <a:ext cx="1080120" cy="50413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아직도 부족해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뭔가 움직이고 뭔가 화려한 웹 페이지는 없을까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웹 페이지에서 무언가 실시간으로 반응할 수는 없을까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JAVA script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Java Script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브라우저에서 해석 할 수 있는 스크립트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스크립트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일정한 동작이나 기능들을 규칙에 따라 적어놓은 코드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당연히 </a:t>
            </a:r>
            <a:r>
              <a:rPr lang="en-US" altLang="ko-KR" dirty="0" smtClean="0"/>
              <a:t>plane text</a:t>
            </a:r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메시지 창은 물론 이미 출력된 </a:t>
            </a:r>
            <a:r>
              <a:rPr lang="en-US" altLang="ko-KR" dirty="0" smtClean="0"/>
              <a:t>html</a:t>
            </a:r>
            <a:r>
              <a:rPr lang="ko-KR" altLang="en-US" dirty="0" smtClean="0"/>
              <a:t>도 바꿀수 있다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여태까지 우리가 </a:t>
            </a:r>
            <a:r>
              <a:rPr lang="ko-KR" altLang="en-US" dirty="0" err="1" smtClean="0"/>
              <a:t>배워왔던것</a:t>
            </a:r>
            <a:endParaRPr lang="en-US" altLang="ko-KR" dirty="0" smtClean="0"/>
          </a:p>
          <a:p>
            <a:r>
              <a:rPr lang="ko-KR" altLang="en-US" dirty="0" smtClean="0"/>
              <a:t>자유롭게 </a:t>
            </a:r>
            <a:r>
              <a:rPr lang="ko-KR" altLang="en-US" dirty="0" err="1" smtClean="0"/>
              <a:t>옮겨다니자</a:t>
            </a:r>
            <a:r>
              <a:rPr lang="en-US" altLang="ko-KR" dirty="0" smtClean="0"/>
              <a:t>. HTML</a:t>
            </a:r>
          </a:p>
          <a:p>
            <a:r>
              <a:rPr lang="ko-KR" altLang="en-US" dirty="0" smtClean="0"/>
              <a:t>동적인 페이지를 만들자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r>
              <a:rPr lang="en-US" altLang="ko-KR" dirty="0" smtClean="0"/>
              <a:t>PHP</a:t>
            </a:r>
          </a:p>
          <a:p>
            <a:r>
              <a:rPr lang="ko-KR" altLang="en-US" dirty="0" smtClean="0"/>
              <a:t>화려한 페이지를 만들어 보자</a:t>
            </a:r>
            <a:r>
              <a:rPr lang="en-US" altLang="ko-KR" dirty="0" smtClean="0"/>
              <a:t>. </a:t>
            </a:r>
            <a:r>
              <a:rPr lang="en-US" altLang="ko-KR" dirty="0" err="1" smtClean="0"/>
              <a:t>Javascript</a:t>
            </a:r>
            <a:endParaRPr lang="en-US" altLang="ko-KR" dirty="0" smtClean="0"/>
          </a:p>
          <a:p>
            <a:r>
              <a:rPr lang="ko-KR" altLang="en-US" dirty="0" smtClean="0"/>
              <a:t>새로 고침 없이 정보를 전달하자 </a:t>
            </a:r>
            <a:r>
              <a:rPr lang="en-US" altLang="ko-KR" dirty="0" smtClean="0"/>
              <a:t>AJAX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Java Script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076056" y="2060848"/>
            <a:ext cx="180000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브라우저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683568" y="2060896"/>
            <a:ext cx="1800000" cy="86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웹서버</a:t>
            </a:r>
            <a:endParaRPr lang="ko-KR" altLang="en-US" dirty="0" smtClean="0"/>
          </a:p>
        </p:txBody>
      </p:sp>
      <p:sp>
        <p:nvSpPr>
          <p:cNvPr id="8" name="오른쪽 화살표 7"/>
          <p:cNvSpPr/>
          <p:nvPr/>
        </p:nvSpPr>
        <p:spPr>
          <a:xfrm>
            <a:off x="2915816" y="2132856"/>
            <a:ext cx="187220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전송</a:t>
            </a:r>
            <a:endParaRPr lang="ko-KR" altLang="en-US" dirty="0"/>
          </a:p>
        </p:txBody>
      </p:sp>
      <p:sp>
        <p:nvSpPr>
          <p:cNvPr id="9" name="아래쪽 화살표 8"/>
          <p:cNvSpPr/>
          <p:nvPr/>
        </p:nvSpPr>
        <p:spPr>
          <a:xfrm>
            <a:off x="5580112" y="3140968"/>
            <a:ext cx="936104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해석</a:t>
            </a:r>
            <a:endParaRPr lang="ko-KR" altLang="en-US" dirty="0"/>
          </a:p>
        </p:txBody>
      </p:sp>
      <p:pic>
        <p:nvPicPr>
          <p:cNvPr id="2050" name="Picture 2" descr="D:\캡쳐\K-20100630-0733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437112"/>
            <a:ext cx="1944216" cy="2072972"/>
          </a:xfrm>
          <a:prstGeom prst="rect">
            <a:avLst/>
          </a:prstGeom>
          <a:noFill/>
        </p:spPr>
      </p:pic>
      <p:sp>
        <p:nvSpPr>
          <p:cNvPr id="11" name="모서리가 둥근 사각형 설명선 10"/>
          <p:cNvSpPr/>
          <p:nvPr/>
        </p:nvSpPr>
        <p:spPr>
          <a:xfrm>
            <a:off x="1187624" y="4005064"/>
            <a:ext cx="2664296" cy="1728192"/>
          </a:xfrm>
          <a:prstGeom prst="wedgeRoundRectCallout">
            <a:avLst>
              <a:gd name="adj1" fmla="val 40786"/>
              <a:gd name="adj2" fmla="val -1204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/>
              <a:t>&lt;script&gt;</a:t>
            </a:r>
          </a:p>
          <a:p>
            <a:r>
              <a:rPr lang="en-US" altLang="ko-KR" dirty="0" smtClean="0"/>
              <a:t>alert(“</a:t>
            </a:r>
            <a:r>
              <a:rPr lang="ko-KR" altLang="en-US" dirty="0" smtClean="0"/>
              <a:t>경고</a:t>
            </a:r>
            <a:r>
              <a:rPr lang="en-US" altLang="ko-KR" dirty="0" smtClean="0"/>
              <a:t>”);</a:t>
            </a:r>
          </a:p>
          <a:p>
            <a:r>
              <a:rPr lang="en-US" altLang="ko-KR" dirty="0" smtClean="0"/>
              <a:t>&lt;/script&gt;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한정된 정보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그런데 서버에서 정보를 </a:t>
            </a:r>
            <a:r>
              <a:rPr lang="ko-KR" altLang="en-US" dirty="0" err="1" smtClean="0"/>
              <a:t>얻어올려니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새로고침이</a:t>
            </a:r>
            <a:r>
              <a:rPr lang="ko-KR" altLang="en-US" dirty="0" smtClean="0"/>
              <a:t> 필요해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새로고침</a:t>
            </a:r>
            <a:r>
              <a:rPr lang="ko-KR" altLang="en-US" dirty="0" smtClean="0"/>
              <a:t> 안 </a:t>
            </a:r>
            <a:r>
              <a:rPr lang="ko-KR" altLang="en-US" dirty="0" err="1" smtClean="0"/>
              <a:t>할수</a:t>
            </a:r>
            <a:r>
              <a:rPr lang="ko-KR" altLang="en-US" dirty="0" smtClean="0"/>
              <a:t> 없을까</a:t>
            </a:r>
            <a:r>
              <a:rPr lang="en-US" altLang="ko-KR" dirty="0" smtClean="0"/>
              <a:t>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꼼수</a:t>
            </a:r>
            <a:r>
              <a:rPr lang="en-US" altLang="ko-KR" dirty="0" smtClean="0"/>
              <a:t>?!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보이지 않게 새로 고침을 한다면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r>
              <a:rPr lang="en-US" altLang="ko-KR" dirty="0" err="1" smtClean="0"/>
              <a:t>iframe</a:t>
            </a:r>
            <a:r>
              <a:rPr lang="en-US" altLang="ko-KR" dirty="0" smtClean="0"/>
              <a:t> </a:t>
            </a:r>
            <a:r>
              <a:rPr lang="ko-KR" altLang="en-US" dirty="0" smtClean="0"/>
              <a:t>과 쿠키를 이용한 꼼수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iframe</a:t>
            </a:r>
            <a:r>
              <a:rPr lang="en-US" altLang="ko-KR" dirty="0" smtClean="0"/>
              <a:t> </a:t>
            </a:r>
            <a:r>
              <a:rPr lang="ko-KR" altLang="en-US" dirty="0" smtClean="0"/>
              <a:t>으로 새로운 </a:t>
            </a:r>
            <a:r>
              <a:rPr lang="en-US" altLang="ko-KR" dirty="0" err="1" smtClean="0"/>
              <a:t>url</a:t>
            </a:r>
            <a:r>
              <a:rPr lang="ko-KR" altLang="en-US" dirty="0" smtClean="0"/>
              <a:t>전송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받은 것을 </a:t>
            </a:r>
            <a:r>
              <a:rPr lang="en-US" altLang="ko-KR" dirty="0" smtClean="0"/>
              <a:t>cookie</a:t>
            </a:r>
            <a:r>
              <a:rPr lang="ko-KR" altLang="en-US" dirty="0" smtClean="0"/>
              <a:t>에 저장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진정한 꼼수</a:t>
            </a:r>
            <a:r>
              <a:rPr lang="en-US" altLang="ko-KR" dirty="0" smtClean="0"/>
              <a:t>!! AJAX</a:t>
            </a:r>
          </a:p>
          <a:p>
            <a:pPr lvl="1"/>
            <a:r>
              <a:rPr lang="en-US" altLang="ko-KR" dirty="0" err="1" smtClean="0"/>
              <a:t>HttpRequestHTML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보이지 않는 </a:t>
            </a:r>
            <a:r>
              <a:rPr lang="en-US" altLang="ko-KR" dirty="0" smtClean="0"/>
              <a:t>HTTP</a:t>
            </a:r>
            <a:r>
              <a:rPr lang="ko-KR" altLang="en-US" dirty="0" smtClean="0"/>
              <a:t>요청</a:t>
            </a:r>
            <a:endParaRPr lang="en-US" altLang="ko-KR" dirty="0" smtClean="0"/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꼼수</a:t>
            </a:r>
            <a:r>
              <a:rPr lang="en-US" altLang="ko-KR" dirty="0" smtClean="0"/>
              <a:t>?!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395536" y="2492896"/>
            <a:ext cx="144016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브라우저</a:t>
            </a:r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/>
              <a:t>실제 화면 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139952" y="2600908"/>
            <a:ext cx="1440160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HttpRequestHTML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7452320" y="2348880"/>
            <a:ext cx="1368152" cy="3240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웹서버</a:t>
            </a:r>
            <a:endParaRPr lang="ko-KR" altLang="en-US" dirty="0"/>
          </a:p>
        </p:txBody>
      </p:sp>
      <p:sp>
        <p:nvSpPr>
          <p:cNvPr id="7" name="오른쪽 화살표 6"/>
          <p:cNvSpPr/>
          <p:nvPr/>
        </p:nvSpPr>
        <p:spPr>
          <a:xfrm>
            <a:off x="2123728" y="3284984"/>
            <a:ext cx="180000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생성</a:t>
            </a:r>
            <a:endParaRPr lang="ko-KR" altLang="en-US" dirty="0"/>
          </a:p>
        </p:txBody>
      </p:sp>
      <p:sp>
        <p:nvSpPr>
          <p:cNvPr id="8" name="오른쪽 화살표 7"/>
          <p:cNvSpPr/>
          <p:nvPr/>
        </p:nvSpPr>
        <p:spPr>
          <a:xfrm>
            <a:off x="5796136" y="3284984"/>
            <a:ext cx="144000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요청</a:t>
            </a:r>
            <a:endParaRPr lang="ko-KR" altLang="en-US" dirty="0"/>
          </a:p>
        </p:txBody>
      </p:sp>
      <p:sp>
        <p:nvSpPr>
          <p:cNvPr id="9" name="왼쪽 화살표 8"/>
          <p:cNvSpPr/>
          <p:nvPr/>
        </p:nvSpPr>
        <p:spPr>
          <a:xfrm>
            <a:off x="5796136" y="4221088"/>
            <a:ext cx="1440160" cy="720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응답</a:t>
            </a:r>
            <a:endParaRPr lang="ko-KR" altLang="en-US" dirty="0"/>
          </a:p>
        </p:txBody>
      </p:sp>
      <p:sp>
        <p:nvSpPr>
          <p:cNvPr id="10" name="왼쪽 화살표 9"/>
          <p:cNvSpPr/>
          <p:nvPr/>
        </p:nvSpPr>
        <p:spPr>
          <a:xfrm>
            <a:off x="2123728" y="4221088"/>
            <a:ext cx="1800000" cy="720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정보전달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꼼수</a:t>
            </a:r>
            <a:r>
              <a:rPr lang="en-US" altLang="ko-KR" dirty="0" smtClean="0"/>
              <a:t>?! (AJAX)</a:t>
            </a:r>
            <a:endParaRPr lang="ko-KR" altLang="en-US" dirty="0"/>
          </a:p>
        </p:txBody>
      </p:sp>
      <p:sp>
        <p:nvSpPr>
          <p:cNvPr id="11" name="내용 개체 틀 10"/>
          <p:cNvSpPr>
            <a:spLocks noGrp="1"/>
          </p:cNvSpPr>
          <p:nvPr>
            <p:ph idx="1"/>
          </p:nvPr>
        </p:nvSpPr>
        <p:spPr>
          <a:xfrm>
            <a:off x="467544" y="1628800"/>
            <a:ext cx="7467600" cy="4525963"/>
          </a:xfrm>
        </p:spPr>
        <p:txBody>
          <a:bodyPr/>
          <a:lstStyle/>
          <a:p>
            <a:r>
              <a:rPr lang="en-US" altLang="ko-KR" dirty="0" smtClean="0"/>
              <a:t>Asynchronous JavaScript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HTTP</a:t>
            </a:r>
            <a:r>
              <a:rPr lang="ko-KR" altLang="en-US" dirty="0" smtClean="0"/>
              <a:t>요청을 숨겨서 전송하는 </a:t>
            </a:r>
            <a:r>
              <a:rPr lang="en-US" altLang="ko-KR" dirty="0" smtClean="0"/>
              <a:t>JAVA Script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일부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err="1" smtClean="0"/>
              <a:t>HttpRequestHTML</a:t>
            </a:r>
            <a:r>
              <a:rPr lang="en-US" altLang="ko-KR" dirty="0" smtClean="0"/>
              <a:t> </a:t>
            </a:r>
            <a:r>
              <a:rPr lang="ko-KR" altLang="en-US" dirty="0" smtClean="0"/>
              <a:t>객체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 객체를 통해 </a:t>
            </a:r>
            <a:r>
              <a:rPr lang="ko-KR" altLang="en-US" dirty="0" err="1" smtClean="0"/>
              <a:t>웹서버에</a:t>
            </a:r>
            <a:r>
              <a:rPr lang="ko-KR" altLang="en-US" dirty="0" smtClean="0"/>
              <a:t> 정보를</a:t>
            </a:r>
            <a:r>
              <a:rPr lang="en-US" altLang="ko-KR" dirty="0" smtClean="0"/>
              <a:t> </a:t>
            </a:r>
            <a:r>
              <a:rPr lang="ko-KR" altLang="en-US" dirty="0" smtClean="0"/>
              <a:t>요청하고 받은 정보는 </a:t>
            </a:r>
            <a:r>
              <a:rPr lang="en-US" altLang="ko-KR" dirty="0" smtClean="0"/>
              <a:t>JAVA Script</a:t>
            </a:r>
            <a:r>
              <a:rPr lang="ko-KR" altLang="en-US" dirty="0" smtClean="0"/>
              <a:t>로 실시간으로 </a:t>
            </a:r>
            <a:r>
              <a:rPr lang="ko-KR" altLang="en-US" dirty="0" err="1" smtClean="0"/>
              <a:t>브라우져에</a:t>
            </a:r>
            <a:r>
              <a:rPr lang="ko-KR" altLang="en-US" dirty="0" smtClean="0"/>
              <a:t> 반영 </a:t>
            </a:r>
            <a:r>
              <a:rPr lang="ko-KR" altLang="en-US" dirty="0" err="1" smtClean="0"/>
              <a:t>될수</a:t>
            </a:r>
            <a:r>
              <a:rPr lang="ko-KR" altLang="en-US" dirty="0" smtClean="0"/>
              <a:t> 있다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되돌아보면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Telnet</a:t>
            </a:r>
          </a:p>
          <a:p>
            <a:pPr lvl="1"/>
            <a:r>
              <a:rPr lang="ko-KR" altLang="en-US" dirty="0" smtClean="0"/>
              <a:t>컴퓨터 </a:t>
            </a:r>
            <a:r>
              <a:rPr lang="ko-KR" altLang="en-US" dirty="0" err="1" smtClean="0"/>
              <a:t>끼리의</a:t>
            </a:r>
            <a:r>
              <a:rPr lang="ko-KR" altLang="en-US" dirty="0" smtClean="0"/>
              <a:t> 통신</a:t>
            </a:r>
            <a:endParaRPr lang="en-US" altLang="ko-KR" dirty="0" smtClean="0"/>
          </a:p>
          <a:p>
            <a:r>
              <a:rPr lang="en-US" altLang="ko-KR" dirty="0" smtClean="0"/>
              <a:t>Html</a:t>
            </a:r>
          </a:p>
          <a:p>
            <a:pPr lvl="1"/>
            <a:r>
              <a:rPr lang="ko-KR" altLang="en-US" dirty="0" smtClean="0"/>
              <a:t>멀티미디어</a:t>
            </a:r>
            <a:endParaRPr lang="en-US" altLang="ko-KR" dirty="0" smtClean="0"/>
          </a:p>
          <a:p>
            <a:r>
              <a:rPr lang="en-US" altLang="ko-KR" dirty="0" smtClean="0"/>
              <a:t>PHP</a:t>
            </a:r>
          </a:p>
          <a:p>
            <a:pPr lvl="1"/>
            <a:r>
              <a:rPr lang="ko-KR" altLang="en-US" dirty="0" err="1" smtClean="0"/>
              <a:t>서버측</a:t>
            </a:r>
            <a:r>
              <a:rPr lang="ko-KR" altLang="en-US" dirty="0" smtClean="0"/>
              <a:t> 스크립트</a:t>
            </a:r>
            <a:endParaRPr lang="en-US" altLang="ko-KR" dirty="0" smtClean="0"/>
          </a:p>
          <a:p>
            <a:r>
              <a:rPr lang="en-US" altLang="ko-KR" dirty="0" smtClean="0"/>
              <a:t>JAVA script</a:t>
            </a:r>
          </a:p>
          <a:p>
            <a:pPr lvl="1"/>
            <a:r>
              <a:rPr lang="ko-KR" altLang="en-US" dirty="0" err="1" smtClean="0"/>
              <a:t>클라이언트측</a:t>
            </a:r>
            <a:r>
              <a:rPr lang="ko-KR" altLang="en-US" dirty="0" smtClean="0"/>
              <a:t> 스크립트</a:t>
            </a:r>
            <a:endParaRPr lang="en-US" altLang="ko-KR" dirty="0" smtClean="0"/>
          </a:p>
          <a:p>
            <a:r>
              <a:rPr lang="en-US" altLang="ko-KR" dirty="0" smtClean="0"/>
              <a:t>AJAX</a:t>
            </a:r>
          </a:p>
          <a:p>
            <a:pPr lvl="1"/>
            <a:r>
              <a:rPr lang="ko-KR" altLang="en-US" dirty="0" err="1" smtClean="0"/>
              <a:t>새로고침</a:t>
            </a:r>
            <a:r>
              <a:rPr lang="ko-KR" altLang="en-US" dirty="0" smtClean="0"/>
              <a:t> 없는 정보 전달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마치면서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조금은 간단하게 시작했지만 뭔가 거창해진 느낌입니다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사실 처음에는 </a:t>
            </a:r>
            <a:r>
              <a:rPr lang="en-US" altLang="ko-KR" dirty="0" smtClean="0"/>
              <a:t>HTML</a:t>
            </a:r>
            <a:r>
              <a:rPr lang="ko-KR" altLang="en-US" dirty="0" smtClean="0"/>
              <a:t>과 </a:t>
            </a:r>
            <a:r>
              <a:rPr lang="en-US" altLang="ko-KR" dirty="0" err="1" smtClean="0"/>
              <a:t>JAVAScript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PHP </a:t>
            </a:r>
            <a:r>
              <a:rPr lang="ko-KR" altLang="en-US" dirty="0" smtClean="0"/>
              <a:t>그리고 </a:t>
            </a:r>
            <a:r>
              <a:rPr lang="en-US" altLang="ko-KR" dirty="0" smtClean="0"/>
              <a:t>AJAX</a:t>
            </a:r>
            <a:r>
              <a:rPr lang="ko-KR" altLang="en-US" dirty="0" smtClean="0"/>
              <a:t>만</a:t>
            </a:r>
            <a:r>
              <a:rPr lang="en-US" altLang="ko-KR" dirty="0" smtClean="0"/>
              <a:t> </a:t>
            </a:r>
            <a:r>
              <a:rPr lang="ko-KR" altLang="en-US" dirty="0" smtClean="0"/>
              <a:t>설명하려고 작성한 것이 </a:t>
            </a:r>
            <a:r>
              <a:rPr lang="ko-KR" altLang="en-US" dirty="0" err="1" smtClean="0"/>
              <a:t>어느센가</a:t>
            </a:r>
            <a:r>
              <a:rPr lang="ko-KR" altLang="en-US" dirty="0" smtClean="0"/>
              <a:t> 무지막지한 량으로 늘었습니다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사실 말하려고 </a:t>
            </a:r>
            <a:r>
              <a:rPr lang="ko-KR" altLang="en-US" dirty="0" err="1" smtClean="0"/>
              <a:t>했던것은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웹서버니</a:t>
            </a:r>
            <a:r>
              <a:rPr lang="ko-KR" altLang="en-US" dirty="0" smtClean="0"/>
              <a:t> 뭐니 어렵게 설명하는 것도 실은 간단한 프로그램과 같다는 것을 보여드리고 싶었습니다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그래서 조금은 모자란 부분도 있고 횡설수설 </a:t>
            </a:r>
            <a:r>
              <a:rPr lang="ko-KR" altLang="en-US" dirty="0" err="1" smtClean="0"/>
              <a:t>한것도</a:t>
            </a:r>
            <a:r>
              <a:rPr lang="ko-KR" altLang="en-US" dirty="0" smtClean="0"/>
              <a:t> 있습니다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</p:txBody>
      </p:sp>
    </p:spTree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pic>
        <p:nvPicPr>
          <p:cNvPr id="1026" name="Picture 2" descr="C:\Users\Blue Mir\Pictures\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628800"/>
            <a:ext cx="5184576" cy="312294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43608" y="5157192"/>
            <a:ext cx="6336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hlinkClick r:id="rId3"/>
              </a:rPr>
              <a:t>qa22ahj@naver.com</a:t>
            </a:r>
            <a:endParaRPr lang="en-US" altLang="ko-KR" sz="2400" dirty="0" smtClean="0"/>
          </a:p>
          <a:p>
            <a:r>
              <a:rPr lang="en-US" altLang="ko-KR" sz="2400" dirty="0" smtClean="0"/>
              <a:t>http://blog.naver.com/qa22ahj</a:t>
            </a:r>
            <a:endParaRPr lang="ko-KR" altLang="en-US" sz="2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주의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제가 하는 말은 어디까지나 제가 보는 개인적인 입장일 뿐입니다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실제의 배경이나 실제 만들어진 이유와는 많은 차이가 있을 수 있습니다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어디까지나 웹 게임을 만들면서 겪었던 경험을 여러분께 전해드리고자 이렇게 간단히 준비 해 봤습니다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우리가 </a:t>
            </a:r>
            <a:r>
              <a:rPr lang="ko-KR" altLang="en-US" dirty="0" err="1" smtClean="0"/>
              <a:t>배워왔던것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Consol </a:t>
            </a:r>
            <a:r>
              <a:rPr lang="ko-KR" altLang="en-US" dirty="0" smtClean="0"/>
              <a:t>기반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사용자의 입력에 일정한 출력을 해주는 것들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763688" y="3861048"/>
            <a:ext cx="144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사용자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789040"/>
            <a:ext cx="144016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컴퓨터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(Shell)</a:t>
            </a:r>
            <a:endParaRPr lang="ko-KR" altLang="en-US" dirty="0"/>
          </a:p>
        </p:txBody>
      </p:sp>
      <p:sp>
        <p:nvSpPr>
          <p:cNvPr id="6" name="오른쪽 화살표 5"/>
          <p:cNvSpPr/>
          <p:nvPr/>
        </p:nvSpPr>
        <p:spPr>
          <a:xfrm>
            <a:off x="3779912" y="3861048"/>
            <a:ext cx="1080000" cy="54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입력</a:t>
            </a:r>
            <a:endParaRPr lang="ko-KR" altLang="en-US" dirty="0"/>
          </a:p>
        </p:txBody>
      </p:sp>
      <p:sp>
        <p:nvSpPr>
          <p:cNvPr id="7" name="왼쪽 화살표 6"/>
          <p:cNvSpPr/>
          <p:nvPr/>
        </p:nvSpPr>
        <p:spPr>
          <a:xfrm>
            <a:off x="3779912" y="4437112"/>
            <a:ext cx="1080120" cy="540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출력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그렇다면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컴퓨터끼리 통신할 수 있다면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사용자의 입력을 네트워크로 </a:t>
            </a:r>
            <a:r>
              <a:rPr lang="ko-KR" altLang="en-US" dirty="0" err="1" smtClean="0"/>
              <a:t>전송할수</a:t>
            </a:r>
            <a:r>
              <a:rPr lang="ko-KR" altLang="en-US" dirty="0" smtClean="0"/>
              <a:t> 있다면</a:t>
            </a:r>
            <a:r>
              <a:rPr lang="en-US" altLang="ko-KR" dirty="0" smtClean="0"/>
              <a:t>?</a:t>
            </a:r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그래서 나온 것이</a:t>
            </a:r>
            <a:r>
              <a:rPr lang="en-US" altLang="ko-KR" dirty="0" smtClean="0"/>
              <a:t>…</a:t>
            </a:r>
          </a:p>
          <a:p>
            <a:pPr lvl="1"/>
            <a:r>
              <a:rPr lang="en-US" altLang="ko-KR" dirty="0" smtClean="0"/>
              <a:t>telnet </a:t>
            </a:r>
          </a:p>
          <a:p>
            <a:pPr lvl="1"/>
            <a:r>
              <a:rPr lang="en-US" altLang="ko-KR" dirty="0" smtClean="0"/>
              <a:t>PC</a:t>
            </a:r>
            <a:r>
              <a:rPr lang="ko-KR" altLang="en-US" dirty="0" smtClean="0"/>
              <a:t>통신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telnet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3563888" y="4509120"/>
            <a:ext cx="144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네트워크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755576" y="4509120"/>
            <a:ext cx="144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사용자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6372200" y="4509120"/>
            <a:ext cx="144016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컴퓨터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(Shell)</a:t>
            </a:r>
            <a:endParaRPr lang="ko-KR" altLang="en-US" dirty="0"/>
          </a:p>
        </p:txBody>
      </p:sp>
      <p:sp>
        <p:nvSpPr>
          <p:cNvPr id="8" name="오른쪽 화살표 7"/>
          <p:cNvSpPr/>
          <p:nvPr/>
        </p:nvSpPr>
        <p:spPr>
          <a:xfrm>
            <a:off x="2375756" y="4509120"/>
            <a:ext cx="1008112" cy="54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입력</a:t>
            </a:r>
            <a:endParaRPr lang="ko-KR" altLang="en-US" dirty="0"/>
          </a:p>
        </p:txBody>
      </p:sp>
      <p:sp>
        <p:nvSpPr>
          <p:cNvPr id="9" name="오른쪽 화살표 8"/>
          <p:cNvSpPr/>
          <p:nvPr/>
        </p:nvSpPr>
        <p:spPr>
          <a:xfrm>
            <a:off x="5148064" y="4509120"/>
            <a:ext cx="1080000" cy="54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입력</a:t>
            </a:r>
            <a:endParaRPr lang="ko-KR" altLang="en-US" dirty="0"/>
          </a:p>
        </p:txBody>
      </p:sp>
      <p:sp>
        <p:nvSpPr>
          <p:cNvPr id="10" name="왼쪽 화살표 9"/>
          <p:cNvSpPr/>
          <p:nvPr/>
        </p:nvSpPr>
        <p:spPr>
          <a:xfrm>
            <a:off x="2339752" y="5013176"/>
            <a:ext cx="1080120" cy="540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출력</a:t>
            </a:r>
            <a:endParaRPr lang="ko-KR" altLang="en-US" dirty="0"/>
          </a:p>
        </p:txBody>
      </p:sp>
      <p:sp>
        <p:nvSpPr>
          <p:cNvPr id="11" name="왼쪽 화살표 10"/>
          <p:cNvSpPr/>
          <p:nvPr/>
        </p:nvSpPr>
        <p:spPr>
          <a:xfrm>
            <a:off x="5147944" y="5013176"/>
            <a:ext cx="1080120" cy="540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출력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1763688" y="2420888"/>
            <a:ext cx="144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사용자</a:t>
            </a:r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5508104" y="2348880"/>
            <a:ext cx="144016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컴퓨터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(Shell)</a:t>
            </a:r>
            <a:endParaRPr lang="ko-KR" altLang="en-US" dirty="0"/>
          </a:p>
        </p:txBody>
      </p:sp>
      <p:sp>
        <p:nvSpPr>
          <p:cNvPr id="14" name="오른쪽 화살표 13"/>
          <p:cNvSpPr/>
          <p:nvPr/>
        </p:nvSpPr>
        <p:spPr>
          <a:xfrm>
            <a:off x="3779912" y="2420888"/>
            <a:ext cx="1080000" cy="54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입력</a:t>
            </a:r>
            <a:endParaRPr lang="ko-KR" altLang="en-US" dirty="0"/>
          </a:p>
        </p:txBody>
      </p:sp>
      <p:sp>
        <p:nvSpPr>
          <p:cNvPr id="17" name="왼쪽 화살표 16"/>
          <p:cNvSpPr/>
          <p:nvPr/>
        </p:nvSpPr>
        <p:spPr>
          <a:xfrm>
            <a:off x="3779912" y="2996952"/>
            <a:ext cx="1080120" cy="540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출력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1560" y="170080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Consol</a:t>
            </a:r>
            <a:endParaRPr lang="ko-KR" alt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611560" y="378904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Telnet</a:t>
            </a:r>
            <a:endParaRPr lang="ko-KR" altLang="en-US" sz="2800" dirty="0"/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글씨만은 밋밋해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글자만 보기가 지겨워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이미지와 음악 각종 멀티미디어를 넣을 수 있게 하자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Text</a:t>
            </a:r>
            <a:r>
              <a:rPr lang="ko-KR" altLang="en-US" dirty="0" smtClean="0"/>
              <a:t>와 이미지 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태그로 구분</a:t>
            </a:r>
            <a:endParaRPr lang="en-US" altLang="ko-KR" dirty="0" smtClean="0"/>
          </a:p>
          <a:p>
            <a:pPr lvl="2"/>
            <a:r>
              <a:rPr lang="en-US" altLang="ko-KR" dirty="0" smtClean="0"/>
              <a:t>&lt;</a:t>
            </a:r>
            <a:r>
              <a:rPr lang="en-US" altLang="ko-KR" dirty="0" err="1" smtClean="0"/>
              <a:t>img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src</a:t>
            </a:r>
            <a:r>
              <a:rPr lang="en-US" altLang="ko-KR" dirty="0" smtClean="0"/>
              <a:t> = “aaa.jpg”&gt;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HTML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HTML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3491880" y="3501008"/>
            <a:ext cx="144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네트워크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683568" y="3501008"/>
            <a:ext cx="144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사용자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6300192" y="3501008"/>
            <a:ext cx="144016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웹서버</a:t>
            </a:r>
            <a:endParaRPr lang="en-US" altLang="ko-KR" dirty="0" smtClean="0"/>
          </a:p>
        </p:txBody>
      </p:sp>
      <p:sp>
        <p:nvSpPr>
          <p:cNvPr id="8" name="오른쪽 화살표 7"/>
          <p:cNvSpPr/>
          <p:nvPr/>
        </p:nvSpPr>
        <p:spPr>
          <a:xfrm>
            <a:off x="2303748" y="3501008"/>
            <a:ext cx="1008112" cy="54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입력</a:t>
            </a:r>
            <a:endParaRPr lang="ko-KR" altLang="en-US" dirty="0"/>
          </a:p>
        </p:txBody>
      </p:sp>
      <p:sp>
        <p:nvSpPr>
          <p:cNvPr id="9" name="오른쪽 화살표 8"/>
          <p:cNvSpPr/>
          <p:nvPr/>
        </p:nvSpPr>
        <p:spPr>
          <a:xfrm>
            <a:off x="5076056" y="3501008"/>
            <a:ext cx="1080000" cy="54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입력</a:t>
            </a:r>
            <a:endParaRPr lang="ko-KR" altLang="en-US" dirty="0"/>
          </a:p>
        </p:txBody>
      </p:sp>
      <p:sp>
        <p:nvSpPr>
          <p:cNvPr id="10" name="왼쪽 화살표 9"/>
          <p:cNvSpPr/>
          <p:nvPr/>
        </p:nvSpPr>
        <p:spPr>
          <a:xfrm>
            <a:off x="2267744" y="4005064"/>
            <a:ext cx="1080120" cy="540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출력</a:t>
            </a:r>
            <a:endParaRPr lang="ko-KR" altLang="en-US" dirty="0"/>
          </a:p>
        </p:txBody>
      </p:sp>
      <p:sp>
        <p:nvSpPr>
          <p:cNvPr id="11" name="왼쪽 화살표 10"/>
          <p:cNvSpPr/>
          <p:nvPr/>
        </p:nvSpPr>
        <p:spPr>
          <a:xfrm>
            <a:off x="5075936" y="4005064"/>
            <a:ext cx="1080120" cy="540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출력</a:t>
            </a:r>
            <a:endParaRPr lang="ko-KR" altLang="en-US" dirty="0"/>
          </a:p>
        </p:txBody>
      </p:sp>
      <p:sp>
        <p:nvSpPr>
          <p:cNvPr id="16" name="모서리가 둥근 사각형 설명선 15"/>
          <p:cNvSpPr/>
          <p:nvPr/>
        </p:nvSpPr>
        <p:spPr>
          <a:xfrm>
            <a:off x="1043608" y="2204864"/>
            <a:ext cx="1800200" cy="720080"/>
          </a:xfrm>
          <a:prstGeom prst="wedgeRoundRectCallout">
            <a:avLst>
              <a:gd name="adj1" fmla="val 42297"/>
              <a:gd name="adj2" fmla="val 1259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Get  /</a:t>
            </a:r>
            <a:endParaRPr lang="ko-KR" altLang="en-US" dirty="0"/>
          </a:p>
        </p:txBody>
      </p:sp>
      <p:sp>
        <p:nvSpPr>
          <p:cNvPr id="18" name="모서리가 둥근 사각형 설명선 17"/>
          <p:cNvSpPr/>
          <p:nvPr/>
        </p:nvSpPr>
        <p:spPr>
          <a:xfrm>
            <a:off x="5220072" y="5157192"/>
            <a:ext cx="2448272" cy="1368152"/>
          </a:xfrm>
          <a:prstGeom prst="wedgeRoundRectCallout">
            <a:avLst>
              <a:gd name="adj1" fmla="val -31997"/>
              <a:gd name="adj2" fmla="val -956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/>
              <a:t>&lt;html&gt;</a:t>
            </a:r>
          </a:p>
          <a:p>
            <a:r>
              <a:rPr lang="en-US" altLang="ko-KR" dirty="0" smtClean="0"/>
              <a:t>&lt;head&gt;</a:t>
            </a:r>
          </a:p>
          <a:p>
            <a:r>
              <a:rPr lang="en-US" altLang="ko-KR" dirty="0" smtClean="0"/>
              <a:t>&lt;title&gt;</a:t>
            </a:r>
          </a:p>
          <a:p>
            <a:r>
              <a:rPr lang="en-US" altLang="ko-KR" dirty="0" smtClean="0"/>
              <a:t>…..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웹서버</a:t>
            </a:r>
            <a:r>
              <a:rPr lang="en-US" altLang="ko-KR" dirty="0" smtClean="0"/>
              <a:t>(Simple Version)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1900807"/>
          </a:xfrm>
        </p:spPr>
        <p:txBody>
          <a:bodyPr/>
          <a:lstStyle/>
          <a:p>
            <a:r>
              <a:rPr lang="ko-KR" altLang="en-US" dirty="0" smtClean="0"/>
              <a:t>사용자가 원하는 </a:t>
            </a:r>
            <a:r>
              <a:rPr lang="en-US" altLang="ko-KR" dirty="0" smtClean="0"/>
              <a:t>html </a:t>
            </a:r>
            <a:r>
              <a:rPr lang="ko-KR" altLang="en-US" dirty="0" smtClean="0"/>
              <a:t>파일을 출력해주는 프로그램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당연히 콘솔</a:t>
            </a:r>
            <a:r>
              <a:rPr lang="en-US" altLang="ko-KR" dirty="0" smtClean="0"/>
              <a:t>(!!)</a:t>
            </a:r>
            <a:r>
              <a:rPr lang="ko-KR" altLang="en-US" dirty="0" smtClean="0"/>
              <a:t>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2267744" y="4365104"/>
            <a:ext cx="108012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Web Server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5652120" y="3645024"/>
            <a:ext cx="115212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File</a:t>
            </a:r>
            <a:endParaRPr lang="ko-KR" altLang="en-US" dirty="0"/>
          </a:p>
        </p:txBody>
      </p:sp>
      <p:sp>
        <p:nvSpPr>
          <p:cNvPr id="11" name="직사각형 10"/>
          <p:cNvSpPr/>
          <p:nvPr/>
        </p:nvSpPr>
        <p:spPr>
          <a:xfrm>
            <a:off x="5796136" y="4581128"/>
            <a:ext cx="115212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File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580112" y="5517232"/>
            <a:ext cx="115212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File</a:t>
            </a:r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7164288" y="3429000"/>
            <a:ext cx="115212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File</a:t>
            </a:r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7524328" y="4365104"/>
            <a:ext cx="115212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File</a:t>
            </a:r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7092280" y="5517232"/>
            <a:ext cx="115212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File</a:t>
            </a:r>
            <a:endParaRPr lang="ko-KR" altLang="en-US" dirty="0"/>
          </a:p>
        </p:txBody>
      </p:sp>
      <p:sp>
        <p:nvSpPr>
          <p:cNvPr id="16" name="왼쪽 화살표 15"/>
          <p:cNvSpPr/>
          <p:nvPr/>
        </p:nvSpPr>
        <p:spPr>
          <a:xfrm>
            <a:off x="3563888" y="4941168"/>
            <a:ext cx="1800000" cy="648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choose</a:t>
            </a:r>
            <a:endParaRPr lang="ko-KR" altLang="en-US" dirty="0"/>
          </a:p>
        </p:txBody>
      </p:sp>
      <p:sp>
        <p:nvSpPr>
          <p:cNvPr id="17" name="오른쪽 화살표 16"/>
          <p:cNvSpPr/>
          <p:nvPr/>
        </p:nvSpPr>
        <p:spPr>
          <a:xfrm>
            <a:off x="3563888" y="4221088"/>
            <a:ext cx="1800200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search</a:t>
            </a:r>
            <a:endParaRPr lang="ko-KR" altLang="en-US" dirty="0"/>
          </a:p>
        </p:txBody>
      </p:sp>
      <p:sp>
        <p:nvSpPr>
          <p:cNvPr id="18" name="왼쪽 화살표 17"/>
          <p:cNvSpPr/>
          <p:nvPr/>
        </p:nvSpPr>
        <p:spPr>
          <a:xfrm>
            <a:off x="179512" y="4869160"/>
            <a:ext cx="1944216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Output(html , plane text)</a:t>
            </a:r>
          </a:p>
        </p:txBody>
      </p:sp>
      <p:sp>
        <p:nvSpPr>
          <p:cNvPr id="19" name="오른쪽 화살표 18"/>
          <p:cNvSpPr/>
          <p:nvPr/>
        </p:nvSpPr>
        <p:spPr>
          <a:xfrm>
            <a:off x="395536" y="4293096"/>
            <a:ext cx="1728192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Get “</a:t>
            </a:r>
            <a:r>
              <a:rPr lang="en-US" altLang="ko-KR" dirty="0" err="1" smtClean="0"/>
              <a:t>url</a:t>
            </a:r>
            <a:r>
              <a:rPr lang="en-US" altLang="ko-KR" dirty="0" smtClean="0"/>
              <a:t>”</a:t>
            </a:r>
            <a:endParaRPr lang="ko-KR" altLang="en-US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테크닉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테크닉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테크닉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3225</TotalTime>
  <Words>767</Words>
  <Application>Microsoft Office PowerPoint</Application>
  <PresentationFormat>화면 슬라이드 쇼(4:3)</PresentationFormat>
  <Paragraphs>226</Paragraphs>
  <Slides>27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28" baseType="lpstr">
      <vt:lpstr>테크닉</vt:lpstr>
      <vt:lpstr>C++프로그래머가 보는 웹 세상</vt:lpstr>
      <vt:lpstr>목차</vt:lpstr>
      <vt:lpstr>주의!</vt:lpstr>
      <vt:lpstr>우리가 배워왔던것</vt:lpstr>
      <vt:lpstr>그렇다면?</vt:lpstr>
      <vt:lpstr>telnet</vt:lpstr>
      <vt:lpstr>글씨만은 밋밋해.</vt:lpstr>
      <vt:lpstr>HTML</vt:lpstr>
      <vt:lpstr>웹서버(Simple Version)</vt:lpstr>
      <vt:lpstr>브라우저</vt:lpstr>
      <vt:lpstr>HTML은 심심해!</vt:lpstr>
      <vt:lpstr>HTML은 심심해!</vt:lpstr>
      <vt:lpstr>웹서버(CGI version)</vt:lpstr>
      <vt:lpstr>웹서버(CGI version)</vt:lpstr>
      <vt:lpstr>쿠키(Cookie)</vt:lpstr>
      <vt:lpstr>세션(Session)</vt:lpstr>
      <vt:lpstr>쿠키(cookies) &amp; 세션(Session)</vt:lpstr>
      <vt:lpstr>아직도 부족해.</vt:lpstr>
      <vt:lpstr>Java Script </vt:lpstr>
      <vt:lpstr>Java Script</vt:lpstr>
      <vt:lpstr>한정된 정보</vt:lpstr>
      <vt:lpstr>꼼수?!</vt:lpstr>
      <vt:lpstr>꼼수?!</vt:lpstr>
      <vt:lpstr>꼼수?! (AJAX)</vt:lpstr>
      <vt:lpstr>되돌아보면</vt:lpstr>
      <vt:lpstr>마치면서</vt:lpstr>
      <vt:lpstr>질문?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C++프로그래머가 보는 웹세상</dc:title>
  <dc:creator>푸르미르</dc:creator>
  <cp:lastModifiedBy>푸르미르</cp:lastModifiedBy>
  <cp:revision>302</cp:revision>
  <dcterms:created xsi:type="dcterms:W3CDTF">2010-06-23T11:13:44Z</dcterms:created>
  <dcterms:modified xsi:type="dcterms:W3CDTF">2010-07-06T14:04:29Z</dcterms:modified>
</cp:coreProperties>
</file>