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7" r:id="rId4"/>
    <p:sldId id="268" r:id="rId5"/>
    <p:sldId id="270" r:id="rId6"/>
    <p:sldId id="269" r:id="rId7"/>
    <p:sldId id="271" r:id="rId8"/>
    <p:sldId id="272" r:id="rId9"/>
    <p:sldId id="273" r:id="rId10"/>
    <p:sldId id="27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D66417FE-98D5-4193-9BE6-60A4D4416F0F}">
          <p14:sldIdLst>
            <p14:sldId id="256"/>
            <p14:sldId id="257"/>
            <p14:sldId id="267"/>
            <p14:sldId id="268"/>
            <p14:sldId id="270"/>
            <p14:sldId id="269"/>
            <p14:sldId id="271"/>
            <p14:sldId id="272"/>
            <p14:sldId id="273"/>
            <p14:sldId id="274"/>
            <p14:sldId id="266"/>
          </p14:sldIdLst>
        </p14:section>
        <p14:section name="제목 없는 구역" id="{6597A3BF-3B0B-4E9F-9C68-2DFE7053B3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5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The </a:t>
            </a:r>
            <a:r>
              <a:rPr lang="en-US" altLang="ko-KR" dirty="0" smtClean="0"/>
              <a:t>Sixth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 smtClean="0"/>
              <a:t>창의성의 비밀은 그 원천을 숨길 줄 아는 것이다</a:t>
            </a:r>
            <a:r>
              <a:rPr lang="en-US" altLang="ko-KR" b="1" dirty="0" smtClean="0"/>
              <a:t>.</a:t>
            </a:r>
          </a:p>
          <a:p>
            <a:r>
              <a:rPr lang="ko-KR" altLang="en-US" b="1" dirty="0" err="1" smtClean="0"/>
              <a:t>알베르트</a:t>
            </a:r>
            <a:r>
              <a:rPr lang="ko-KR" altLang="en-US" b="1" dirty="0" smtClean="0"/>
              <a:t> 아인슈타인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7889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아스키표</a:t>
            </a:r>
            <a:r>
              <a:rPr lang="ko-KR" altLang="en-US" dirty="0" smtClean="0"/>
              <a:t> 참고 홈페이지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http://blog.naver.com/shreds?Redirect=Log&amp;logNo=171042755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825" y="2601191"/>
            <a:ext cx="714375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55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60862" y="2843645"/>
            <a:ext cx="3395902" cy="1499755"/>
          </a:xfrm>
        </p:spPr>
        <p:txBody>
          <a:bodyPr>
            <a:noAutofit/>
          </a:bodyPr>
          <a:lstStyle/>
          <a:p>
            <a:r>
              <a:rPr lang="en-US" altLang="ko-KR" sz="9600" dirty="0" smtClean="0"/>
              <a:t>Q &amp; A</a:t>
            </a:r>
            <a:endParaRPr lang="ko-KR" altLang="en-US" sz="9600" dirty="0"/>
          </a:p>
        </p:txBody>
      </p:sp>
    </p:spTree>
    <p:extLst>
      <p:ext uri="{BB962C8B-B14F-4D97-AF65-F5344CB8AC3E}">
        <p14:creationId xmlns:p14="http://schemas.microsoft.com/office/powerpoint/2010/main" val="236674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ASCII Code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‘American </a:t>
            </a:r>
            <a:r>
              <a:rPr lang="en-US" altLang="ko-KR" dirty="0"/>
              <a:t>Standard Code for Information </a:t>
            </a:r>
            <a:r>
              <a:rPr lang="en-US" altLang="ko-KR" dirty="0" smtClean="0"/>
              <a:t>Interchange’</a:t>
            </a:r>
            <a:r>
              <a:rPr lang="ko-KR" altLang="en-US" dirty="0" smtClean="0"/>
              <a:t>의 준말</a:t>
            </a:r>
            <a:endParaRPr lang="en-US" altLang="ko-KR" dirty="0" smtClean="0"/>
          </a:p>
          <a:p>
            <a:r>
              <a:rPr lang="ko-KR" altLang="en-US" dirty="0"/>
              <a:t>미국의 정보 교환용 표준 코드</a:t>
            </a:r>
            <a:r>
              <a:rPr lang="en-US" altLang="ko-KR" dirty="0"/>
              <a:t>(</a:t>
            </a:r>
            <a:r>
              <a:rPr lang="ko-KR" altLang="en-US" dirty="0"/>
              <a:t>부호</a:t>
            </a:r>
            <a:r>
              <a:rPr lang="en-US" altLang="ko-KR" dirty="0"/>
              <a:t>)</a:t>
            </a:r>
            <a:r>
              <a:rPr lang="ko-KR" altLang="en-US" dirty="0"/>
              <a:t>를 가리킨다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 </a:t>
            </a:r>
            <a:r>
              <a:rPr lang="en-US" altLang="ko-KR" dirty="0"/>
              <a:t>7</a:t>
            </a:r>
            <a:r>
              <a:rPr lang="ko-KR" altLang="en-US" dirty="0"/>
              <a:t>비트에 </a:t>
            </a:r>
            <a:r>
              <a:rPr lang="ko-KR" altLang="en-US" dirty="0" err="1"/>
              <a:t>패러티</a:t>
            </a:r>
            <a:r>
              <a:rPr lang="ko-KR" altLang="en-US" dirty="0"/>
              <a:t> 체크</a:t>
            </a:r>
            <a:r>
              <a:rPr lang="en-US" altLang="ko-KR" dirty="0"/>
              <a:t>(</a:t>
            </a:r>
            <a:r>
              <a:rPr lang="ko-KR" altLang="en-US" dirty="0"/>
              <a:t>데이터를 전송할 때 기계 내에서 자동적으로 시행하는 체크</a:t>
            </a:r>
            <a:r>
              <a:rPr lang="en-US" altLang="ko-KR" dirty="0"/>
              <a:t>)</a:t>
            </a:r>
            <a:r>
              <a:rPr lang="ko-KR" altLang="en-US" dirty="0"/>
              <a:t>용 </a:t>
            </a:r>
            <a:r>
              <a:rPr lang="en-US" altLang="ko-KR" dirty="0"/>
              <a:t>1</a:t>
            </a:r>
            <a:r>
              <a:rPr lang="ko-KR" altLang="en-US" dirty="0" err="1"/>
              <a:t>비트를</a:t>
            </a:r>
            <a:r>
              <a:rPr lang="ko-KR" altLang="en-US" dirty="0"/>
              <a:t> 더한 </a:t>
            </a:r>
            <a:r>
              <a:rPr lang="en-US" altLang="ko-KR" dirty="0"/>
              <a:t>8</a:t>
            </a:r>
            <a:r>
              <a:rPr lang="ko-KR" altLang="en-US" dirty="0"/>
              <a:t>비트로 구성된 코드화 문자를 사용한다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코드화된 </a:t>
            </a:r>
            <a:r>
              <a:rPr lang="ko-KR" altLang="en-US" dirty="0"/>
              <a:t>문자에는 제어 문자와 도형 문자</a:t>
            </a:r>
            <a:r>
              <a:rPr lang="en-US" altLang="ko-KR" dirty="0"/>
              <a:t>(</a:t>
            </a:r>
            <a:r>
              <a:rPr lang="ko-KR" altLang="en-US" dirty="0"/>
              <a:t>알파벳</a:t>
            </a:r>
            <a:r>
              <a:rPr lang="en-US" altLang="ko-KR" dirty="0"/>
              <a:t>, </a:t>
            </a:r>
            <a:r>
              <a:rPr lang="ko-KR" altLang="en-US" dirty="0"/>
              <a:t>숫자 등</a:t>
            </a:r>
            <a:r>
              <a:rPr lang="en-US" altLang="ko-KR" dirty="0"/>
              <a:t>)</a:t>
            </a:r>
            <a:r>
              <a:rPr lang="ko-KR" altLang="en-US" dirty="0"/>
              <a:t>가 있다</a:t>
            </a:r>
            <a:r>
              <a:rPr lang="en-US" altLang="ko-KR" dirty="0"/>
              <a:t>.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771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ASCII </a:t>
            </a:r>
            <a:r>
              <a:rPr lang="ko-KR" altLang="en-US" dirty="0" err="1" smtClean="0"/>
              <a:t>코드표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일부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407201"/>
              </p:ext>
            </p:extLst>
          </p:nvPr>
        </p:nvGraphicFramePr>
        <p:xfrm>
          <a:off x="677334" y="1485900"/>
          <a:ext cx="8596312" cy="4791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2149078"/>
                <a:gridCol w="2149078"/>
                <a:gridCol w="2149078"/>
              </a:tblGrid>
              <a:tr h="67145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문자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10</a:t>
                      </a:r>
                      <a:r>
                        <a:rPr lang="ko-KR" altLang="en-US" dirty="0" smtClean="0"/>
                        <a:t>진수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16</a:t>
                      </a:r>
                      <a:r>
                        <a:rPr lang="ko-KR" altLang="en-US" dirty="0" smtClean="0"/>
                        <a:t>진수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진수</a:t>
                      </a:r>
                      <a:endParaRPr lang="ko-KR" alt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(null)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0000000</a:t>
                      </a:r>
                      <a:endParaRPr lang="ko-KR" alt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>
                          <a:effectLst/>
                        </a:rPr>
                        <a:t>♥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3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03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00000011</a:t>
                      </a: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A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65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41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01000001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I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73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49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01001001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L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76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4C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01001100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u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117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75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01110101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v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118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76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01110110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y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152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>
                          <a:effectLst/>
                        </a:rPr>
                        <a:t>98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>
                          <a:effectLst/>
                        </a:rPr>
                        <a:t>10011000</a:t>
                      </a:r>
                    </a:p>
                  </a:txBody>
                  <a:tcPr marT="76200" marB="66675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o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153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99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>
                          <a:effectLst/>
                        </a:rPr>
                        <a:t>10011001</a:t>
                      </a:r>
                    </a:p>
                  </a:txBody>
                  <a:tcPr marT="76200" marB="66675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U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>
                          <a:effectLst/>
                        </a:rPr>
                        <a:t>154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9A</a:t>
                      </a: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10011010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36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ASCII Code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중복 정의 된 것도 많다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유사한문자가 많으므로 주의하자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ASCII Code</a:t>
            </a:r>
            <a:r>
              <a:rPr lang="ko-KR" altLang="en-US" dirty="0" smtClean="0"/>
              <a:t>를 사용할 경우 </a:t>
            </a:r>
            <a:r>
              <a:rPr lang="ko-KR" altLang="en-US" dirty="0" err="1" smtClean="0"/>
              <a:t>외우지말고</a:t>
            </a:r>
            <a:r>
              <a:rPr lang="ko-KR" altLang="en-US" dirty="0" smtClean="0"/>
              <a:t> 표로 확인하며 쓸 것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숫자 그 자체가 문자 </a:t>
            </a:r>
            <a:r>
              <a:rPr lang="ko-KR" altLang="en-US" dirty="0" err="1" smtClean="0"/>
              <a:t>처럼</a:t>
            </a:r>
            <a:r>
              <a:rPr lang="ko-KR" altLang="en-US" dirty="0" smtClean="0"/>
              <a:t> 쓰인다</a:t>
            </a:r>
            <a:r>
              <a:rPr lang="en-US" altLang="ko-KR" dirty="0" smtClean="0"/>
              <a:t>.(</a:t>
            </a:r>
            <a:r>
              <a:rPr lang="ko-KR" altLang="en-US" dirty="0" err="1" smtClean="0"/>
              <a:t>양적의미가</a:t>
            </a:r>
            <a:r>
              <a:rPr lang="ko-KR" altLang="en-US" dirty="0" smtClean="0"/>
              <a:t> 아니다</a:t>
            </a:r>
            <a:r>
              <a:rPr lang="en-US" altLang="ko-KR" dirty="0" smtClean="0"/>
              <a:t>.)</a:t>
            </a:r>
          </a:p>
          <a:p>
            <a:r>
              <a:rPr lang="ko-KR" altLang="en-US" dirty="0" smtClean="0"/>
              <a:t>공백</a:t>
            </a:r>
            <a:r>
              <a:rPr lang="en-US" altLang="ko-KR" dirty="0" smtClean="0"/>
              <a:t>(space bar), null</a:t>
            </a:r>
            <a:r>
              <a:rPr lang="ko-KR" altLang="en-US" dirty="0" smtClean="0"/>
              <a:t>도 하나의 문자이다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555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Null? </a:t>
            </a:r>
            <a:r>
              <a:rPr lang="ko-KR" altLang="en-US" dirty="0" smtClean="0"/>
              <a:t>공백</a:t>
            </a:r>
            <a:r>
              <a:rPr lang="en-US" altLang="ko-KR" dirty="0" smtClean="0"/>
              <a:t>(space bar)? 0?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null : C </a:t>
            </a:r>
            <a:r>
              <a:rPr lang="ko-KR" altLang="en-US" dirty="0"/>
              <a:t>언어에서 포인터가 아무 것도 가리키고 있지 않다는 것을 나타내기 위해 사용하는 값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공백</a:t>
            </a:r>
            <a:r>
              <a:rPr lang="en-US" altLang="ko-KR" dirty="0" smtClean="0"/>
              <a:t>(space bar) : </a:t>
            </a:r>
            <a:r>
              <a:rPr lang="ko-KR" altLang="en-US" dirty="0" smtClean="0"/>
              <a:t>비어 있는 공간 그 자체</a:t>
            </a:r>
            <a:endParaRPr lang="en-US" altLang="ko-KR" dirty="0" smtClean="0"/>
          </a:p>
          <a:p>
            <a:r>
              <a:rPr lang="en-US" altLang="ko-KR" dirty="0" smtClean="0"/>
              <a:t>0(zero) : </a:t>
            </a:r>
            <a:r>
              <a:rPr lang="ko-KR" altLang="en-US" dirty="0" smtClean="0"/>
              <a:t>숫자 </a:t>
            </a:r>
            <a:r>
              <a:rPr lang="en-US" altLang="ko-KR" dirty="0" smtClean="0"/>
              <a:t>0</a:t>
            </a:r>
          </a:p>
          <a:p>
            <a:pPr marL="0" indent="0">
              <a:buNone/>
            </a:pPr>
            <a:r>
              <a:rPr lang="ko-KR" altLang="en-US" dirty="0" smtClean="0"/>
              <a:t>예</a:t>
            </a:r>
            <a:r>
              <a:rPr lang="en-US" altLang="ko-KR" dirty="0" smtClean="0"/>
              <a:t>) 0 : </a:t>
            </a:r>
            <a:r>
              <a:rPr lang="ko-KR" altLang="en-US" dirty="0" err="1" smtClean="0"/>
              <a:t>우리집은</a:t>
            </a:r>
            <a:r>
              <a:rPr lang="ko-KR" altLang="en-US" dirty="0" smtClean="0"/>
              <a:t> 어디어디 인데요 지금 아무도 없어요</a:t>
            </a:r>
            <a:r>
              <a:rPr lang="en-US" altLang="ko-KR" dirty="0" smtClean="0"/>
              <a:t>(‘</a:t>
            </a:r>
            <a:r>
              <a:rPr lang="ko-KR" altLang="en-US" dirty="0" smtClean="0"/>
              <a:t>사람이 </a:t>
            </a:r>
            <a:r>
              <a:rPr lang="en-US" altLang="ko-KR" dirty="0" smtClean="0"/>
              <a:t>0</a:t>
            </a:r>
            <a:r>
              <a:rPr lang="ko-KR" altLang="en-US" dirty="0" smtClean="0"/>
              <a:t>명이다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‘0’)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공백</a:t>
            </a:r>
            <a:r>
              <a:rPr lang="en-US" altLang="ko-KR" dirty="0" smtClean="0"/>
              <a:t>(space bar) ‘ ’ : </a:t>
            </a:r>
            <a:r>
              <a:rPr lang="ko-KR" altLang="en-US" dirty="0" err="1" smtClean="0"/>
              <a:t>우리집에</a:t>
            </a:r>
            <a:r>
              <a:rPr lang="ko-KR" altLang="en-US" dirty="0" smtClean="0"/>
              <a:t> 투명인간이 있어요</a:t>
            </a:r>
            <a:r>
              <a:rPr lang="en-US" altLang="ko-KR" dirty="0" smtClean="0"/>
              <a:t>(</a:t>
            </a:r>
            <a:r>
              <a:rPr lang="ko-KR" altLang="en-US" dirty="0" smtClean="0"/>
              <a:t>누가 </a:t>
            </a:r>
            <a:r>
              <a:rPr lang="ko-KR" altLang="en-US" dirty="0" err="1" smtClean="0"/>
              <a:t>있긴한데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안보인다</a:t>
            </a:r>
            <a:r>
              <a:rPr lang="en-US" altLang="ko-KR" dirty="0" smtClean="0"/>
              <a:t>.)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null : </a:t>
            </a:r>
            <a:r>
              <a:rPr lang="ko-KR" altLang="en-US" dirty="0" err="1" smtClean="0"/>
              <a:t>우리집이</a:t>
            </a:r>
            <a:r>
              <a:rPr lang="ko-KR" altLang="en-US" dirty="0" smtClean="0"/>
              <a:t> 없어졌어요 </a:t>
            </a:r>
            <a:r>
              <a:rPr lang="en-US" altLang="ko-KR" dirty="0" smtClean="0"/>
              <a:t>T_T(</a:t>
            </a:r>
            <a:r>
              <a:rPr lang="ko-KR" altLang="en-US" dirty="0" smtClean="0"/>
              <a:t>집 자체가 없으므로 정보가 없음을 의미한다</a:t>
            </a:r>
            <a:r>
              <a:rPr lang="en-US" altLang="ko-KR" dirty="0" smtClean="0"/>
              <a:t>.)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null</a:t>
            </a:r>
            <a:r>
              <a:rPr lang="ko-KR" altLang="en-US" dirty="0" smtClean="0"/>
              <a:t>에 대해서 더 </a:t>
            </a:r>
            <a:r>
              <a:rPr lang="ko-KR" altLang="en-US" dirty="0" err="1" smtClean="0"/>
              <a:t>자세한건</a:t>
            </a:r>
            <a:r>
              <a:rPr lang="ko-KR" altLang="en-US" dirty="0" smtClean="0"/>
              <a:t> 포인터 부분에서 더 다루도록 하자</a:t>
            </a:r>
            <a:r>
              <a:rPr lang="en-US" altLang="ko-KR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8317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#include&lt;</a:t>
            </a:r>
            <a:r>
              <a:rPr lang="en-US" altLang="ko-KR" dirty="0" err="1"/>
              <a:t>stdio.h</a:t>
            </a:r>
            <a:r>
              <a:rPr lang="en-US" altLang="ko-KR" dirty="0"/>
              <a:t>&gt;</a:t>
            </a:r>
          </a:p>
          <a:p>
            <a:endParaRPr lang="ko-KR" altLang="en-US" dirty="0"/>
          </a:p>
          <a:p>
            <a:r>
              <a:rPr lang="en-US" altLang="ko-KR" dirty="0" err="1"/>
              <a:t>int</a:t>
            </a:r>
            <a:r>
              <a:rPr lang="en-US" altLang="ko-KR" dirty="0"/>
              <a:t> main(void)</a:t>
            </a:r>
          </a:p>
          <a:p>
            <a:r>
              <a:rPr lang="en-US" altLang="ko-KR" dirty="0"/>
              <a:t>{</a:t>
            </a:r>
          </a:p>
          <a:p>
            <a:r>
              <a:rPr lang="en-US" altLang="ko-KR" dirty="0" err="1"/>
              <a:t>int</a:t>
            </a:r>
            <a:r>
              <a:rPr lang="en-US" altLang="ko-KR" dirty="0"/>
              <a:t> </a:t>
            </a:r>
            <a:r>
              <a:rPr lang="en-US" altLang="ko-KR" dirty="0" err="1"/>
              <a:t>a_heart</a:t>
            </a:r>
            <a:r>
              <a:rPr lang="en-US" altLang="ko-KR" dirty="0"/>
              <a:t> = 3;</a:t>
            </a:r>
          </a:p>
          <a:p>
            <a:r>
              <a:rPr lang="en-US" altLang="ko-KR" dirty="0" err="1"/>
              <a:t>int</a:t>
            </a:r>
            <a:r>
              <a:rPr lang="en-US" altLang="ko-KR" dirty="0"/>
              <a:t> two = 50;</a:t>
            </a:r>
          </a:p>
          <a:p>
            <a:r>
              <a:rPr lang="en-US" altLang="ko-KR" dirty="0"/>
              <a:t>char </a:t>
            </a:r>
            <a:r>
              <a:rPr lang="en-US" altLang="ko-KR" dirty="0" err="1"/>
              <a:t>c_heart</a:t>
            </a:r>
            <a:r>
              <a:rPr lang="en-US" altLang="ko-KR" dirty="0"/>
              <a:t>= '♥';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76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소스코드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heart</a:t>
            </a:r>
            <a:r>
              <a:rPr lang="ko-KR" altLang="en-US" dirty="0"/>
              <a:t>에는 문자 </a:t>
            </a:r>
            <a:r>
              <a:rPr lang="en-US" altLang="ko-KR" dirty="0"/>
              <a:t>: %c \n", </a:t>
            </a:r>
            <a:r>
              <a:rPr lang="en-US" altLang="ko-KR" dirty="0" err="1"/>
              <a:t>a_heart</a:t>
            </a:r>
            <a:r>
              <a:rPr lang="en-US" altLang="ko-KR" dirty="0"/>
              <a:t>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two</a:t>
            </a:r>
            <a:r>
              <a:rPr lang="ko-KR" altLang="en-US" dirty="0"/>
              <a:t>에는 문자 </a:t>
            </a:r>
            <a:r>
              <a:rPr lang="en-US" altLang="ko-KR" dirty="0"/>
              <a:t>: %c \n", two);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%c </a:t>
            </a:r>
            <a:r>
              <a:rPr lang="ko-KR" altLang="en-US" dirty="0"/>
              <a:t>는 </a:t>
            </a:r>
            <a:r>
              <a:rPr lang="en-US" altLang="ko-KR" dirty="0"/>
              <a:t>ASCII Code : %d", </a:t>
            </a:r>
            <a:r>
              <a:rPr lang="en-US" altLang="ko-KR" dirty="0" err="1"/>
              <a:t>c_heart</a:t>
            </a:r>
            <a:r>
              <a:rPr lang="en-US" altLang="ko-KR" dirty="0"/>
              <a:t>, </a:t>
            </a:r>
            <a:r>
              <a:rPr lang="en-US" altLang="ko-KR" dirty="0" err="1"/>
              <a:t>c_heart</a:t>
            </a:r>
            <a:r>
              <a:rPr lang="en-US" altLang="ko-KR" dirty="0"/>
              <a:t>);</a:t>
            </a:r>
          </a:p>
          <a:p>
            <a:endParaRPr lang="ko-KR" altLang="en-US" dirty="0"/>
          </a:p>
          <a:p>
            <a:r>
              <a:rPr lang="en-US" altLang="ko-KR" dirty="0"/>
              <a:t>while(1);</a:t>
            </a:r>
          </a:p>
          <a:p>
            <a:endParaRPr lang="ko-KR" altLang="en-US" dirty="0"/>
          </a:p>
          <a:p>
            <a:r>
              <a:rPr lang="en-US" altLang="ko-KR" dirty="0"/>
              <a:t>return 0;</a:t>
            </a:r>
          </a:p>
          <a:p>
            <a:r>
              <a:rPr lang="en-US" altLang="ko-KR" dirty="0"/>
              <a:t>}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704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실행화면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4278" y="2745292"/>
            <a:ext cx="4391025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06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어 뭐지</a:t>
            </a:r>
            <a:r>
              <a:rPr lang="en-US" altLang="ko-KR" dirty="0" smtClean="0"/>
              <a:t>? </a:t>
            </a:r>
            <a:r>
              <a:rPr lang="ko-KR" altLang="en-US" dirty="0" smtClean="0"/>
              <a:t>왜 </a:t>
            </a:r>
            <a:r>
              <a:rPr lang="ko-KR" altLang="en-US" dirty="0" err="1" smtClean="0"/>
              <a:t>안돼는거지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아스키코드 </a:t>
            </a:r>
            <a:r>
              <a:rPr lang="en-US" altLang="ko-KR" dirty="0" smtClean="0"/>
              <a:t>33~126</a:t>
            </a:r>
            <a:r>
              <a:rPr lang="ko-KR" altLang="en-US" dirty="0" smtClean="0"/>
              <a:t>번까지 정도만 콘솔에서 보여준다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즉</a:t>
            </a:r>
            <a:r>
              <a:rPr lang="en-US" altLang="ko-KR" dirty="0" smtClean="0"/>
              <a:t>, </a:t>
            </a:r>
            <a:r>
              <a:rPr lang="ko-KR" altLang="en-US" dirty="0" smtClean="0"/>
              <a:t>콘솔의 한계</a:t>
            </a:r>
            <a:r>
              <a:rPr lang="en-US" altLang="ko-KR" dirty="0" smtClean="0"/>
              <a:t>!</a:t>
            </a:r>
          </a:p>
          <a:p>
            <a:r>
              <a:rPr lang="ko-KR" altLang="en-US" dirty="0" smtClean="0"/>
              <a:t>다른 곳에서 아스키 코드를 출력하면 정상적으로 잘 나온다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87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400</TotalTime>
  <Words>389</Words>
  <Application>Microsoft Office PowerPoint</Application>
  <PresentationFormat>와이드스크린</PresentationFormat>
  <Paragraphs>94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7" baseType="lpstr">
      <vt:lpstr>HY그래픽M</vt:lpstr>
      <vt:lpstr>맑은 고딕</vt:lpstr>
      <vt:lpstr>Arial</vt:lpstr>
      <vt:lpstr>Trebuchet MS</vt:lpstr>
      <vt:lpstr>Wingdings 3</vt:lpstr>
      <vt:lpstr>패싯</vt:lpstr>
      <vt:lpstr>The Sixth</vt:lpstr>
      <vt:lpstr>ASCII Code</vt:lpstr>
      <vt:lpstr>ASCII 코드표(일부)</vt:lpstr>
      <vt:lpstr>ASCII Code</vt:lpstr>
      <vt:lpstr>Null? 공백(space bar)? 0?</vt:lpstr>
      <vt:lpstr>소스코드</vt:lpstr>
      <vt:lpstr>소스코드</vt:lpstr>
      <vt:lpstr>실행화면?</vt:lpstr>
      <vt:lpstr>어 뭐지? 왜 안돼는거지?</vt:lpstr>
      <vt:lpstr>아스키표 참고 홈페이지</vt:lpstr>
      <vt:lpstr>Q &amp; 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56</cp:revision>
  <dcterms:created xsi:type="dcterms:W3CDTF">2013-03-17T04:46:47Z</dcterms:created>
  <dcterms:modified xsi:type="dcterms:W3CDTF">2013-03-25T16:14:19Z</dcterms:modified>
</cp:coreProperties>
</file>