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67" r:id="rId4"/>
    <p:sldId id="276" r:id="rId5"/>
    <p:sldId id="277" r:id="rId6"/>
    <p:sldId id="27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D66417FE-98D5-4193-9BE6-60A4D4416F0F}">
          <p14:sldIdLst>
            <p14:sldId id="256"/>
            <p14:sldId id="275"/>
            <p14:sldId id="267"/>
            <p14:sldId id="276"/>
            <p14:sldId id="277"/>
            <p14:sldId id="278"/>
          </p14:sldIdLst>
        </p14:section>
        <p14:section name="제목 없는 구역" id="{6597A3BF-3B0B-4E9F-9C68-2DFE7053B3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5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The Eighth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+</a:t>
            </a:r>
            <a:r>
              <a:rPr lang="ko-KR" altLang="en-US" dirty="0" smtClean="0"/>
              <a:t>－</a:t>
            </a:r>
            <a:r>
              <a:rPr lang="en-US" altLang="ko-KR" dirty="0" smtClean="0"/>
              <a:t>×÷</a:t>
            </a:r>
          </a:p>
        </p:txBody>
      </p:sp>
    </p:spTree>
    <p:extLst>
      <p:ext uri="{BB962C8B-B14F-4D97-AF65-F5344CB8AC3E}">
        <p14:creationId xmlns:p14="http://schemas.microsoft.com/office/powerpoint/2010/main" val="7889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+</a:t>
            </a:r>
            <a:r>
              <a:rPr lang="ko-KR" altLang="en-US" dirty="0" smtClean="0"/>
              <a:t>나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같은 기호처럼 정의된 연산을 수행하는 기호</a:t>
            </a:r>
            <a:endParaRPr lang="en-US" altLang="ko-KR" dirty="0" smtClean="0"/>
          </a:p>
          <a:p>
            <a:r>
              <a:rPr lang="ko-KR" altLang="en-US" dirty="0" smtClean="0"/>
              <a:t>연산자</a:t>
            </a:r>
            <a:r>
              <a:rPr lang="en-US" altLang="ko-KR" dirty="0" smtClean="0"/>
              <a:t>(operation)</a:t>
            </a:r>
            <a:r>
              <a:rPr lang="ko-KR" altLang="en-US" dirty="0" smtClean="0"/>
              <a:t>와 </a:t>
            </a:r>
            <a:r>
              <a:rPr lang="ko-KR" altLang="en-US" dirty="0" err="1" smtClean="0"/>
              <a:t>피연산자</a:t>
            </a:r>
            <a:r>
              <a:rPr lang="en-US" altLang="ko-KR" dirty="0" smtClean="0"/>
              <a:t>(operand)</a:t>
            </a:r>
            <a:r>
              <a:rPr lang="ko-KR" altLang="en-US" dirty="0" smtClean="0"/>
              <a:t>로 구분된다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1 + 2(</a:t>
            </a:r>
            <a:r>
              <a:rPr lang="ko-KR" altLang="en-US" dirty="0" smtClean="0"/>
              <a:t>연산자 </a:t>
            </a:r>
            <a:r>
              <a:rPr lang="en-US" altLang="ko-KR" dirty="0" smtClean="0"/>
              <a:t>: +, </a:t>
            </a:r>
            <a:r>
              <a:rPr lang="ko-KR" altLang="en-US" dirty="0" err="1" smtClean="0"/>
              <a:t>피연산자</a:t>
            </a:r>
            <a:r>
              <a:rPr lang="ko-KR" altLang="en-US" dirty="0" smtClean="0"/>
              <a:t> </a:t>
            </a:r>
            <a:r>
              <a:rPr lang="en-US" altLang="ko-KR" dirty="0" smtClean="0"/>
              <a:t>: 1, 2)</a:t>
            </a:r>
          </a:p>
        </p:txBody>
      </p:sp>
    </p:spTree>
    <p:extLst>
      <p:ext uri="{BB962C8B-B14F-4D97-AF65-F5344CB8AC3E}">
        <p14:creationId xmlns:p14="http://schemas.microsoft.com/office/powerpoint/2010/main" val="313455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연산자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165773"/>
              </p:ext>
            </p:extLst>
          </p:nvPr>
        </p:nvGraphicFramePr>
        <p:xfrm>
          <a:off x="677333" y="1485900"/>
          <a:ext cx="6856076" cy="4087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3743"/>
                <a:gridCol w="4832333"/>
              </a:tblGrid>
              <a:tr h="3844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분류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연산자</a:t>
                      </a:r>
                      <a:endParaRPr lang="ko-KR" alt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산술 연산자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+ - * / %</a:t>
                      </a:r>
                      <a:endParaRPr lang="ko-KR" alt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관계 연산자</a:t>
                      </a:r>
                      <a:endParaRPr lang="ko-KR" alt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&gt;</a:t>
                      </a:r>
                      <a:r>
                        <a:rPr lang="en-US" altLang="ko-KR" baseline="0" dirty="0" smtClean="0">
                          <a:effectLst/>
                        </a:rPr>
                        <a:t> &lt; == != &gt;=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증감 연산자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>
                          <a:effectLst/>
                        </a:rPr>
                        <a:t>++ --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논리 연산자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조건 연산자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&amp;&amp; || !</a:t>
                      </a: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비트 논리 연산자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?: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비트 이동 연산자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&amp; | ^ ~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effectLst/>
                        </a:rPr>
                        <a:t>sizeof</a:t>
                      </a:r>
                      <a:r>
                        <a:rPr lang="en-US" baseline="0" dirty="0" smtClean="0">
                          <a:effectLst/>
                        </a:rPr>
                        <a:t> </a:t>
                      </a:r>
                      <a:r>
                        <a:rPr lang="ko-KR" altLang="en-US" baseline="0" dirty="0" smtClean="0">
                          <a:effectLst/>
                        </a:rPr>
                        <a:t>연산자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err="1" smtClean="0">
                          <a:effectLst/>
                        </a:rPr>
                        <a:t>sizeof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ko-KR" altLang="en-US" dirty="0" smtClean="0">
                          <a:effectLst/>
                        </a:rPr>
                        <a:t>형</a:t>
                      </a:r>
                      <a:r>
                        <a:rPr lang="en-US" altLang="ko-KR" dirty="0" smtClean="0">
                          <a:effectLst/>
                        </a:rPr>
                        <a:t>)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대입 연산자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= += -= *= /= %= &gt;&gt;= &lt;&lt;= &amp;= != ^=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36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단항연산자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683180"/>
              </p:ext>
            </p:extLst>
          </p:nvPr>
        </p:nvGraphicFramePr>
        <p:xfrm>
          <a:off x="677863" y="2160588"/>
          <a:ext cx="8596262" cy="792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7402"/>
                <a:gridCol w="6058860"/>
              </a:tblGrid>
              <a:tr h="3238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분류</a:t>
                      </a:r>
                      <a:endParaRPr lang="ko-KR" altLang="en-US" dirty="0"/>
                    </a:p>
                  </a:txBody>
                  <a:tcPr marL="96388" marR="96388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연산자</a:t>
                      </a:r>
                      <a:endParaRPr lang="ko-KR" altLang="en-US" dirty="0"/>
                    </a:p>
                  </a:txBody>
                  <a:tcPr marL="96388" marR="96388"/>
                </a:tc>
              </a:tr>
              <a:tr h="4265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단항연산자</a:t>
                      </a:r>
                      <a:endParaRPr lang="ko-KR" altLang="en-US" dirty="0"/>
                    </a:p>
                  </a:txBody>
                  <a:tcPr marL="96388" marR="96388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++ -- ! &amp; * + = </a:t>
                      </a:r>
                      <a:r>
                        <a:rPr lang="en-US" altLang="ko-KR" dirty="0" err="1" smtClean="0"/>
                        <a:t>sizeof</a:t>
                      </a:r>
                      <a:endParaRPr lang="ko-KR" altLang="en-US" dirty="0"/>
                    </a:p>
                  </a:txBody>
                  <a:tcPr marL="96388" marR="96388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3491345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++, ++j, </a:t>
            </a:r>
            <a:r>
              <a:rPr lang="en-US" altLang="ko-KR" dirty="0" smtClean="0"/>
              <a:t>--</a:t>
            </a:r>
            <a:r>
              <a:rPr lang="en-US" altLang="ko-KR" dirty="0" smtClean="0"/>
              <a:t>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127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이</a:t>
            </a:r>
            <a:r>
              <a:rPr lang="ko-KR" altLang="en-US" dirty="0" smtClean="0"/>
              <a:t>항연산자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089627"/>
              </p:ext>
            </p:extLst>
          </p:nvPr>
        </p:nvGraphicFramePr>
        <p:xfrm>
          <a:off x="677863" y="2160588"/>
          <a:ext cx="8596262" cy="792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7402"/>
                <a:gridCol w="6058860"/>
              </a:tblGrid>
              <a:tr h="3238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분류</a:t>
                      </a:r>
                      <a:endParaRPr lang="ko-KR" altLang="en-US" dirty="0"/>
                    </a:p>
                  </a:txBody>
                  <a:tcPr marL="96388" marR="96388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연산자</a:t>
                      </a:r>
                      <a:endParaRPr lang="ko-KR" altLang="en-US" dirty="0"/>
                    </a:p>
                  </a:txBody>
                  <a:tcPr marL="96388" marR="96388"/>
                </a:tc>
              </a:tr>
              <a:tr h="4265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이항연산자</a:t>
                      </a:r>
                      <a:endParaRPr lang="ko-KR" altLang="en-US" dirty="0"/>
                    </a:p>
                  </a:txBody>
                  <a:tcPr marL="96388" marR="96388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+ -</a:t>
                      </a:r>
                      <a:r>
                        <a:rPr lang="en-US" altLang="ko-KR" baseline="0" dirty="0" smtClean="0"/>
                        <a:t> * / % = == != &gt; &lt; &lt;= &gt;= &amp;&amp; || &amp; ! ^</a:t>
                      </a:r>
                      <a:endParaRPr lang="ko-KR" altLang="en-US" dirty="0"/>
                    </a:p>
                  </a:txBody>
                  <a:tcPr marL="96388" marR="96388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3491345"/>
            <a:ext cx="6102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예</a:t>
            </a:r>
            <a:r>
              <a:rPr lang="en-US" altLang="ko-KR" dirty="0" smtClean="0"/>
              <a:t>) 500 + 504, 2004 – 1000, 4 * 251, 3012 / 3, a </a:t>
            </a:r>
            <a:r>
              <a:rPr lang="en-US" altLang="ko-KR" smtClean="0"/>
              <a:t>= b, 2^10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79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삼</a:t>
            </a:r>
            <a:r>
              <a:rPr lang="ko-KR" altLang="en-US" dirty="0" err="1" smtClean="0"/>
              <a:t>항연산자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202362"/>
              </p:ext>
            </p:extLst>
          </p:nvPr>
        </p:nvGraphicFramePr>
        <p:xfrm>
          <a:off x="677863" y="2160588"/>
          <a:ext cx="8596262" cy="792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7402"/>
                <a:gridCol w="6058860"/>
              </a:tblGrid>
              <a:tr h="3238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분류</a:t>
                      </a:r>
                      <a:endParaRPr lang="ko-KR" altLang="en-US" dirty="0"/>
                    </a:p>
                  </a:txBody>
                  <a:tcPr marL="96388" marR="96388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연산자</a:t>
                      </a:r>
                      <a:endParaRPr lang="ko-KR" altLang="en-US" dirty="0"/>
                    </a:p>
                  </a:txBody>
                  <a:tcPr marL="96388" marR="96388"/>
                </a:tc>
              </a:tr>
              <a:tr h="4265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삼항연산자</a:t>
                      </a:r>
                      <a:endParaRPr lang="ko-KR" altLang="en-US" dirty="0"/>
                    </a:p>
                  </a:txBody>
                  <a:tcPr marL="96388" marR="96388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?:</a:t>
                      </a:r>
                      <a:endParaRPr lang="ko-KR" altLang="en-US" dirty="0"/>
                    </a:p>
                  </a:txBody>
                  <a:tcPr marL="96388" marR="96388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3491345"/>
            <a:ext cx="6743700" cy="1236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예</a:t>
            </a:r>
            <a:r>
              <a:rPr lang="en-US" altLang="ko-KR" dirty="0" smtClean="0"/>
              <a:t>) a ? 3 : 4</a:t>
            </a:r>
          </a:p>
          <a:p>
            <a:r>
              <a:rPr lang="ko-KR" altLang="en-US" dirty="0" smtClean="0"/>
              <a:t>연산자 기호가 </a:t>
            </a:r>
            <a:r>
              <a:rPr lang="en-US" altLang="ko-KR" dirty="0" smtClean="0"/>
              <a:t>?:</a:t>
            </a:r>
            <a:r>
              <a:rPr lang="ko-KR" altLang="en-US" dirty="0" smtClean="0"/>
              <a:t>임</a:t>
            </a:r>
            <a:r>
              <a:rPr lang="en-US" altLang="ko-KR" dirty="0" smtClean="0"/>
              <a:t>. </a:t>
            </a:r>
            <a:r>
              <a:rPr lang="ko-KR" altLang="en-US" dirty="0" smtClean="0"/>
              <a:t>두 개 따로 보면 안됨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뜻 </a:t>
            </a:r>
            <a:r>
              <a:rPr lang="en-US" altLang="ko-KR" dirty="0" smtClean="0"/>
              <a:t>: a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3</a:t>
            </a:r>
            <a:r>
              <a:rPr lang="ko-KR" altLang="en-US" dirty="0" smtClean="0"/>
              <a:t>인가</a:t>
            </a:r>
            <a:r>
              <a:rPr lang="en-US" altLang="ko-KR" dirty="0" smtClean="0"/>
              <a:t>? 4</a:t>
            </a:r>
            <a:r>
              <a:rPr lang="ko-KR" altLang="en-US" dirty="0" smtClean="0"/>
              <a:t>인가</a:t>
            </a:r>
            <a:r>
              <a:rPr lang="en-US" altLang="ko-KR" dirty="0" smtClean="0"/>
              <a:t>?</a:t>
            </a:r>
          </a:p>
          <a:p>
            <a:r>
              <a:rPr lang="en-US" altLang="ko-KR" dirty="0" smtClean="0"/>
              <a:t>But, </a:t>
            </a:r>
            <a:r>
              <a:rPr lang="ko-KR" altLang="en-US" dirty="0" err="1" smtClean="0"/>
              <a:t>삼항연산자는</a:t>
            </a:r>
            <a:r>
              <a:rPr lang="ko-KR" altLang="en-US" dirty="0" smtClean="0"/>
              <a:t> 잘 </a:t>
            </a:r>
            <a:r>
              <a:rPr lang="ko-KR" altLang="en-US" dirty="0" err="1" smtClean="0"/>
              <a:t>안쓰고</a:t>
            </a:r>
            <a:r>
              <a:rPr lang="ko-KR" altLang="en-US" dirty="0" smtClean="0"/>
              <a:t> 보통 </a:t>
            </a:r>
            <a:r>
              <a:rPr lang="ko-KR" altLang="en-US" dirty="0" err="1" smtClean="0"/>
              <a:t>조건문</a:t>
            </a:r>
            <a:r>
              <a:rPr lang="en-US" altLang="ko-KR" dirty="0" smtClean="0"/>
              <a:t>(if)</a:t>
            </a:r>
            <a:r>
              <a:rPr lang="ko-KR" altLang="en-US" dirty="0" smtClean="0"/>
              <a:t>를 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077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493</TotalTime>
  <Words>197</Words>
  <Application>Microsoft Office PowerPoint</Application>
  <PresentationFormat>와이드스크린</PresentationFormat>
  <Paragraphs>47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HY그래픽M</vt:lpstr>
      <vt:lpstr>맑은 고딕</vt:lpstr>
      <vt:lpstr>Arial</vt:lpstr>
      <vt:lpstr>Trebuchet MS</vt:lpstr>
      <vt:lpstr>Wingdings 3</vt:lpstr>
      <vt:lpstr>패싯</vt:lpstr>
      <vt:lpstr>The Eighth</vt:lpstr>
      <vt:lpstr>연산자</vt:lpstr>
      <vt:lpstr>연산자</vt:lpstr>
      <vt:lpstr>단항연산자</vt:lpstr>
      <vt:lpstr>이항연산자</vt:lpstr>
      <vt:lpstr>삼항연산자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68</cp:revision>
  <dcterms:created xsi:type="dcterms:W3CDTF">2013-03-17T04:46:47Z</dcterms:created>
  <dcterms:modified xsi:type="dcterms:W3CDTF">2013-04-01T08:42:48Z</dcterms:modified>
</cp:coreProperties>
</file>