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73" r:id="rId9"/>
    <p:sldId id="274" r:id="rId10"/>
    <p:sldId id="263" r:id="rId11"/>
    <p:sldId id="264" r:id="rId12"/>
    <p:sldId id="265" r:id="rId13"/>
    <p:sldId id="266" r:id="rId14"/>
    <p:sldId id="267" r:id="rId15"/>
    <p:sldId id="268" r:id="rId16"/>
    <p:sldId id="275" r:id="rId17"/>
    <p:sldId id="269" r:id="rId18"/>
    <p:sldId id="270" r:id="rId19"/>
    <p:sldId id="272" r:id="rId20"/>
    <p:sldId id="271" r:id="rId2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0E34-402D-467B-84B5-8B971E6EAB54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82C2C-8F55-4EFC-9DD8-D3BDD6919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9265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0E34-402D-467B-84B5-8B971E6EAB54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82C2C-8F55-4EFC-9DD8-D3BDD6919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4714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0E34-402D-467B-84B5-8B971E6EAB54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82C2C-8F55-4EFC-9DD8-D3BDD6919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391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0E34-402D-467B-84B5-8B971E6EAB54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82C2C-8F55-4EFC-9DD8-D3BDD6919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8364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0E34-402D-467B-84B5-8B971E6EAB54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82C2C-8F55-4EFC-9DD8-D3BDD6919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507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0E34-402D-467B-84B5-8B971E6EAB54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82C2C-8F55-4EFC-9DD8-D3BDD6919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2566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0E34-402D-467B-84B5-8B971E6EAB54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82C2C-8F55-4EFC-9DD8-D3BDD6919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8674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0E34-402D-467B-84B5-8B971E6EAB54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82C2C-8F55-4EFC-9DD8-D3BDD6919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7029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0E34-402D-467B-84B5-8B971E6EAB54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82C2C-8F55-4EFC-9DD8-D3BDD6919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8452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0E34-402D-467B-84B5-8B971E6EAB54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82C2C-8F55-4EFC-9DD8-D3BDD6919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3450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0E34-402D-467B-84B5-8B971E6EAB54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82C2C-8F55-4EFC-9DD8-D3BDD6919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571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A0E34-402D-467B-84B5-8B971E6EAB54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82C2C-8F55-4EFC-9DD8-D3BDD6919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6043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community.schemewiki.org/?sicp-ex-1.19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Introduction to </a:t>
            </a:r>
            <a:r>
              <a:rPr lang="en-US" altLang="ko-KR" dirty="0" err="1" smtClean="0"/>
              <a:t>Sicp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By skyLibrary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6186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</a:t>
            </a:r>
            <a:r>
              <a:rPr lang="en-US" altLang="ko-KR" dirty="0" smtClean="0"/>
              <a:t>xample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 what is iterative and recursion? </a:t>
            </a:r>
          </a:p>
          <a:p>
            <a:endParaRPr lang="en-US" altLang="ko-KR" dirty="0"/>
          </a:p>
          <a:p>
            <a:r>
              <a:rPr lang="en-US" altLang="ko-KR" dirty="0" smtClean="0"/>
              <a:t>What is difference between two?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1543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Example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 process</a:t>
            </a:r>
          </a:p>
          <a:p>
            <a:endParaRPr lang="en-US" altLang="ko-KR" dirty="0"/>
          </a:p>
          <a:p>
            <a:r>
              <a:rPr lang="en-US" altLang="ko-KR" dirty="0"/>
              <a:t> </a:t>
            </a:r>
            <a:r>
              <a:rPr lang="en-US" altLang="ko-KR" dirty="0" smtClean="0"/>
              <a:t>procedure</a:t>
            </a:r>
          </a:p>
          <a:p>
            <a:endParaRPr lang="en-US" altLang="ko-KR" dirty="0"/>
          </a:p>
          <a:p>
            <a:r>
              <a:rPr lang="en-US" altLang="ko-KR" dirty="0" smtClean="0"/>
              <a:t> and adjust to each concept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0923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Example – application	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 make factorial </a:t>
            </a:r>
            <a:r>
              <a:rPr lang="en-US" altLang="ko-KR" dirty="0" smtClean="0"/>
              <a:t>and </a:t>
            </a:r>
            <a:r>
              <a:rPr lang="en-US" altLang="ko-KR" dirty="0" err="1" smtClean="0"/>
              <a:t>fibonaci</a:t>
            </a:r>
            <a:r>
              <a:rPr lang="en-US" altLang="ko-KR" dirty="0" smtClean="0"/>
              <a:t> procedure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8761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Example – application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 your code is computed in O(n)?</a:t>
            </a:r>
          </a:p>
          <a:p>
            <a:endParaRPr lang="en-US" altLang="ko-KR" dirty="0"/>
          </a:p>
          <a:p>
            <a:r>
              <a:rPr lang="en-US" altLang="ko-KR" dirty="0" smtClean="0"/>
              <a:t> what is your code between Recursion and iteration? Explain.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1723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Example - application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 can exist O(log n) procedure?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4180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It can be </a:t>
            </a:r>
            <a:r>
              <a:rPr lang="en-US" altLang="ko-KR" dirty="0" err="1" smtClean="0"/>
              <a:t>exsist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en-US" altLang="ko-KR" dirty="0" smtClean="0"/>
              <a:t>ABSTRACTION!!!!!!!!!!!!!!!!!!!!!!!!!!!!!!!!!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9999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 smtClean="0">
                <a:hlinkClick r:id="rId2"/>
              </a:rPr>
              <a:t>http://community.schemewiki.org/?sicp-ex-1.19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8064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Finally we choose HOW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 how we can study effectively?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265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How.. </a:t>
            </a:r>
            <a:r>
              <a:rPr lang="en-US" altLang="ko-KR" dirty="0" smtClean="0"/>
              <a:t>for procedure.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 1. just read and solve problem </a:t>
            </a:r>
            <a:r>
              <a:rPr lang="en-US" altLang="ko-KR" dirty="0" err="1" smtClean="0"/>
              <a:t>oneselves</a:t>
            </a:r>
            <a:r>
              <a:rPr lang="en-US" altLang="ko-KR" dirty="0" smtClean="0"/>
              <a:t>. </a:t>
            </a:r>
            <a:r>
              <a:rPr lang="en-US" altLang="ko-KR" dirty="0"/>
              <a:t>+</a:t>
            </a:r>
            <a:r>
              <a:rPr lang="en-US" altLang="ko-KR" dirty="0" smtClean="0"/>
              <a:t> discuss together</a:t>
            </a:r>
          </a:p>
          <a:p>
            <a:endParaRPr lang="en-US" altLang="ko-KR" dirty="0"/>
          </a:p>
          <a:p>
            <a:r>
              <a:rPr lang="en-US" altLang="ko-KR" dirty="0" smtClean="0"/>
              <a:t>2. just read. + solve problem and discuss together.</a:t>
            </a:r>
          </a:p>
          <a:p>
            <a:endParaRPr lang="en-US" altLang="ko-KR" dirty="0"/>
          </a:p>
          <a:p>
            <a:r>
              <a:rPr lang="en-US" altLang="ko-KR" dirty="0" smtClean="0"/>
              <a:t>3. strike an average(moderation).</a:t>
            </a:r>
          </a:p>
          <a:p>
            <a:endParaRPr lang="en-US" altLang="ko-KR" dirty="0"/>
          </a:p>
          <a:p>
            <a:r>
              <a:rPr lang="en-US" altLang="ko-KR" dirty="0" smtClean="0"/>
              <a:t>4. another?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2195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how much?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 discuss together….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1996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What is </a:t>
            </a:r>
            <a:r>
              <a:rPr lang="en-US" altLang="ko-KR" dirty="0" err="1" smtClean="0"/>
              <a:t>sicp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 </a:t>
            </a:r>
            <a:r>
              <a:rPr lang="en-US" altLang="ko-KR" dirty="0" smtClean="0"/>
              <a:t>introduction book for </a:t>
            </a:r>
            <a:r>
              <a:rPr lang="en-US" altLang="ko-KR" dirty="0" err="1" smtClean="0"/>
              <a:t>mit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 very famous for emphasis “how”, not just “what”</a:t>
            </a:r>
          </a:p>
          <a:p>
            <a:endParaRPr lang="en-US" altLang="ko-KR" dirty="0"/>
          </a:p>
          <a:p>
            <a:r>
              <a:rPr lang="en-US" altLang="ko-KR" dirty="0" smtClean="0"/>
              <a:t> many example problem. (simple and important) </a:t>
            </a:r>
          </a:p>
          <a:p>
            <a:endParaRPr lang="en-US" altLang="ko-KR" dirty="0"/>
          </a:p>
          <a:p>
            <a:r>
              <a:rPr lang="en-US" altLang="ko-KR" dirty="0" smtClean="0"/>
              <a:t>Hard to progress</a:t>
            </a: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3181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Utill</a:t>
            </a:r>
            <a:r>
              <a:rPr lang="en-US" altLang="ko-KR" dirty="0" smtClean="0"/>
              <a:t> next time.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 get </a:t>
            </a:r>
            <a:r>
              <a:rPr lang="en-US" altLang="ko-KR" dirty="0" err="1" smtClean="0"/>
              <a:t>sicp</a:t>
            </a:r>
            <a:r>
              <a:rPr lang="en-US" altLang="ko-KR" dirty="0" smtClean="0"/>
              <a:t> book, html or paper</a:t>
            </a:r>
          </a:p>
          <a:p>
            <a:endParaRPr lang="en-US" altLang="ko-KR" dirty="0"/>
          </a:p>
          <a:p>
            <a:r>
              <a:rPr lang="en-US" altLang="ko-KR" dirty="0" smtClean="0"/>
              <a:t> study… and write question ,if you have.</a:t>
            </a:r>
          </a:p>
          <a:p>
            <a:endParaRPr lang="en-US" altLang="ko-KR" dirty="0"/>
          </a:p>
          <a:p>
            <a:r>
              <a:rPr lang="en-US" altLang="ko-KR" dirty="0" smtClean="0"/>
              <a:t> think as many as possible.</a:t>
            </a:r>
          </a:p>
          <a:p>
            <a:endParaRPr lang="en-US" altLang="ko-KR" dirty="0"/>
          </a:p>
          <a:p>
            <a:r>
              <a:rPr lang="en-US" altLang="ko-KR" dirty="0" err="1" smtClean="0"/>
              <a:t>Repeatly</a:t>
            </a:r>
            <a:r>
              <a:rPr lang="en-US" altLang="ko-KR" dirty="0" smtClean="0"/>
              <a:t>.... Take time to think..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2781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Need to study for </a:t>
            </a:r>
            <a:r>
              <a:rPr lang="en-US" altLang="ko-KR" dirty="0" err="1" smtClean="0"/>
              <a:t>sicp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 usage to scheme interpreter and debugger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 take time to think</a:t>
            </a:r>
          </a:p>
          <a:p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book or any resource .. That all </a:t>
            </a:r>
            <a:r>
              <a:rPr lang="en-US" altLang="ko-KR" dirty="0" smtClean="0">
                <a:sym typeface="Wingdings" panose="05000000000000000000" pitchFamily="2" charset="2"/>
              </a:rPr>
              <a:t>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3715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Why </a:t>
            </a:r>
            <a:r>
              <a:rPr lang="en-US" altLang="ko-KR" dirty="0" err="1" smtClean="0"/>
              <a:t>sicp</a:t>
            </a:r>
            <a:r>
              <a:rPr lang="en-US" altLang="ko-KR" dirty="0" smtClean="0"/>
              <a:t>?	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 guide for you how to think for programming.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 guide for what is good programming.</a:t>
            </a:r>
          </a:p>
          <a:p>
            <a:pPr marL="0" indent="0">
              <a:buNone/>
            </a:pP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knowing good programming  == knowing beauty of programing</a:t>
            </a:r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so question, what is good programming or beauty of programming?</a:t>
            </a:r>
          </a:p>
        </p:txBody>
      </p:sp>
    </p:spTree>
    <p:extLst>
      <p:ext uri="{BB962C8B-B14F-4D97-AF65-F5344CB8AC3E}">
        <p14:creationId xmlns:p14="http://schemas.microsoft.com/office/powerpoint/2010/main" val="273656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structure or architecture</a:t>
            </a:r>
          </a:p>
          <a:p>
            <a:endParaRPr lang="en-US" altLang="ko-KR" dirty="0"/>
          </a:p>
          <a:p>
            <a:r>
              <a:rPr lang="en-US" altLang="ko-KR" dirty="0"/>
              <a:t> </a:t>
            </a:r>
            <a:r>
              <a:rPr lang="en-US" altLang="ko-KR" dirty="0" smtClean="0"/>
              <a:t>good and simple logic</a:t>
            </a:r>
          </a:p>
          <a:p>
            <a:endParaRPr lang="en-US" altLang="ko-KR" dirty="0"/>
          </a:p>
          <a:p>
            <a:r>
              <a:rPr lang="en-US" altLang="ko-KR" dirty="0" smtClean="0"/>
              <a:t> speed</a:t>
            </a:r>
          </a:p>
          <a:p>
            <a:endParaRPr lang="en-US" altLang="ko-KR" dirty="0"/>
          </a:p>
          <a:p>
            <a:r>
              <a:rPr lang="en-US" altLang="ko-KR" dirty="0" smtClean="0"/>
              <a:t> So on….. </a:t>
            </a:r>
          </a:p>
        </p:txBody>
      </p:sp>
    </p:spTree>
    <p:extLst>
      <p:ext uri="{BB962C8B-B14F-4D97-AF65-F5344CB8AC3E}">
        <p14:creationId xmlns:p14="http://schemas.microsoft.com/office/powerpoint/2010/main" val="179349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 this book…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 control the complexity</a:t>
            </a:r>
          </a:p>
          <a:p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 smtClean="0"/>
              <a:t>And teach </a:t>
            </a:r>
            <a:r>
              <a:rPr lang="en-US" altLang="ko-KR" u="sng" dirty="0" smtClean="0"/>
              <a:t>how</a:t>
            </a:r>
            <a:r>
              <a:rPr lang="en-US" altLang="ko-KR" dirty="0" smtClean="0"/>
              <a:t> we can do that… </a:t>
            </a:r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28368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 what(problem spec) </a:t>
            </a:r>
            <a:r>
              <a:rPr lang="en-US" altLang="ko-KR" dirty="0" smtClean="0">
                <a:sym typeface="Wingdings" panose="05000000000000000000" pitchFamily="2" charset="2"/>
              </a:rPr>
              <a:t> how(express by procedure)</a:t>
            </a:r>
          </a:p>
          <a:p>
            <a:endParaRPr lang="en-US" altLang="ko-KR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669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ym typeface="Wingdings" panose="05000000000000000000" pitchFamily="2" charset="2"/>
              </a:rPr>
              <a:t> method 1, method 2, method 3…….(algorithm)</a:t>
            </a:r>
          </a:p>
          <a:p>
            <a:endParaRPr lang="en-US" altLang="ko-KR" dirty="0" smtClean="0">
              <a:sym typeface="Wingdings" panose="05000000000000000000" pitchFamily="2" charset="2"/>
            </a:endParaRPr>
          </a:p>
          <a:p>
            <a:r>
              <a:rPr lang="en-US" altLang="ko-KR" dirty="0" smtClean="0">
                <a:sym typeface="Wingdings" panose="05000000000000000000" pitchFamily="2" charset="2"/>
              </a:rPr>
              <a:t> just series of method(algorithm)? </a:t>
            </a:r>
          </a:p>
          <a:p>
            <a:endParaRPr lang="en-US" altLang="ko-KR" dirty="0">
              <a:sym typeface="Wingdings" panose="05000000000000000000" pitchFamily="2" charset="2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5119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No.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ym typeface="Wingdings" panose="05000000000000000000" pitchFamily="2" charset="2"/>
              </a:rPr>
              <a:t>idea of methodology – base of think.</a:t>
            </a:r>
          </a:p>
          <a:p>
            <a:endParaRPr lang="en-US" altLang="ko-KR" dirty="0" smtClean="0">
              <a:sym typeface="Wingdings" panose="05000000000000000000" pitchFamily="2" charset="2"/>
            </a:endParaRPr>
          </a:p>
          <a:p>
            <a:r>
              <a:rPr lang="en-US" altLang="ko-KR" dirty="0" err="1" smtClean="0">
                <a:sym typeface="Wingdings" panose="05000000000000000000" pitchFamily="2" charset="2"/>
              </a:rPr>
              <a:t>Hummm</a:t>
            </a:r>
            <a:r>
              <a:rPr lang="en-US" altLang="ko-KR" dirty="0" smtClean="0">
                <a:sym typeface="Wingdings" panose="05000000000000000000" pitchFamily="2" charset="2"/>
              </a:rPr>
              <a:t> it may be very abstractive expression.. So </a:t>
            </a:r>
            <a:r>
              <a:rPr lang="en-US" altLang="ko-KR" dirty="0" err="1" smtClean="0">
                <a:sym typeface="Wingdings" panose="05000000000000000000" pitchFamily="2" charset="2"/>
              </a:rPr>
              <a:t>expain</a:t>
            </a:r>
            <a:r>
              <a:rPr lang="en-US" altLang="ko-KR" dirty="0" smtClean="0">
                <a:sym typeface="Wingdings" panose="05000000000000000000" pitchFamily="2" charset="2"/>
              </a:rPr>
              <a:t> by scenario  </a:t>
            </a:r>
            <a:endParaRPr lang="ko-KR" altLang="en-US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5943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372</Words>
  <Application>Microsoft Office PowerPoint</Application>
  <PresentationFormat>와이드스크린</PresentationFormat>
  <Paragraphs>93</Paragraphs>
  <Slides>20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4" baseType="lpstr">
      <vt:lpstr>맑은 고딕</vt:lpstr>
      <vt:lpstr>Arial</vt:lpstr>
      <vt:lpstr>Wingdings</vt:lpstr>
      <vt:lpstr>Office 테마</vt:lpstr>
      <vt:lpstr>Introduction to Sicp</vt:lpstr>
      <vt:lpstr>What is sicp?</vt:lpstr>
      <vt:lpstr>Need to study for sicp</vt:lpstr>
      <vt:lpstr>Why sicp? </vt:lpstr>
      <vt:lpstr> </vt:lpstr>
      <vt:lpstr>In this book…</vt:lpstr>
      <vt:lpstr> </vt:lpstr>
      <vt:lpstr> </vt:lpstr>
      <vt:lpstr> No.</vt:lpstr>
      <vt:lpstr>Example</vt:lpstr>
      <vt:lpstr>Example</vt:lpstr>
      <vt:lpstr>Example – application </vt:lpstr>
      <vt:lpstr>Example – application</vt:lpstr>
      <vt:lpstr>Example - application</vt:lpstr>
      <vt:lpstr> </vt:lpstr>
      <vt:lpstr> </vt:lpstr>
      <vt:lpstr>Finally we choose HOW</vt:lpstr>
      <vt:lpstr>How.. for procedure.</vt:lpstr>
      <vt:lpstr> how much?</vt:lpstr>
      <vt:lpstr>Utill next time.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Sicp</dc:title>
  <dc:creator>skyLibrary</dc:creator>
  <cp:lastModifiedBy>skyLibrary</cp:lastModifiedBy>
  <cp:revision>10</cp:revision>
  <dcterms:created xsi:type="dcterms:W3CDTF">2014-03-17T06:47:54Z</dcterms:created>
  <dcterms:modified xsi:type="dcterms:W3CDTF">2014-03-17T14:04:47Z</dcterms:modified>
</cp:coreProperties>
</file>