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230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756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672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278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62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39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717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290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424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67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25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F23C8-9DAD-46A1-B1FC-64ABE962BDA8}" type="datetimeFigureOut">
              <a:rPr lang="ko-KR" altLang="en-US" smtClean="0"/>
              <a:t>2015-03-22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E1DFC-99F6-41DF-BC6D-F6C81CCDB7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627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패</a:t>
            </a:r>
            <a:r>
              <a:rPr lang="en-US" altLang="ko-KR" dirty="0" smtClean="0"/>
              <a:t>(</a:t>
            </a:r>
            <a:r>
              <a:rPr lang="ko-KR" altLang="en-US" dirty="0" smtClean="0"/>
              <a:t>중략</a:t>
            </a:r>
            <a:r>
              <a:rPr lang="en-US" altLang="ko-KR" dirty="0" smtClean="0"/>
              <a:t>)</a:t>
            </a:r>
            <a:r>
              <a:rPr lang="ko-KR" altLang="en-US" dirty="0" smtClean="0"/>
              <a:t>노반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err="1" smtClean="0"/>
              <a:t>차시</a:t>
            </a:r>
            <a:endParaRPr lang="en-US" altLang="ko-KR" dirty="0" smtClean="0"/>
          </a:p>
          <a:p>
            <a:r>
              <a:rPr lang="ko-KR" altLang="en-US" dirty="0" smtClean="0"/>
              <a:t>우리는 </a:t>
            </a:r>
            <a:r>
              <a:rPr lang="en-US" altLang="ko-KR" dirty="0" smtClean="0"/>
              <a:t>C</a:t>
            </a:r>
            <a:r>
              <a:rPr lang="ko-KR" altLang="en-US" dirty="0" smtClean="0"/>
              <a:t>를 배웁니다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70047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int</a:t>
            </a:r>
            <a:r>
              <a:rPr lang="en-US" altLang="ko-KR" dirty="0" smtClean="0"/>
              <a:t> main() {…}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함수입니다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나중에 설명 드리겠습니다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그래도 대충은 알고 갑시다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r>
              <a:rPr lang="en-US" altLang="ko-KR" dirty="0" smtClean="0"/>
              <a:t>f(x)=y, f(x)=x^2+2x+1</a:t>
            </a:r>
          </a:p>
          <a:p>
            <a:pPr lvl="1"/>
            <a:r>
              <a:rPr lang="en-US" altLang="ko-KR" dirty="0" err="1"/>
              <a:t>i</a:t>
            </a:r>
            <a:r>
              <a:rPr lang="en-US" altLang="ko-KR" dirty="0" err="1" smtClean="0"/>
              <a:t>nt</a:t>
            </a:r>
            <a:r>
              <a:rPr lang="en-US" altLang="ko-KR" dirty="0" smtClean="0"/>
              <a:t> main() {…}</a:t>
            </a:r>
            <a:r>
              <a:rPr lang="ko-KR" altLang="en-US" dirty="0" smtClean="0"/>
              <a:t>에 각 요소를 대응시키면</a:t>
            </a:r>
            <a:r>
              <a:rPr lang="en-US" altLang="ko-KR" dirty="0" smtClean="0"/>
              <a:t>?</a:t>
            </a:r>
          </a:p>
          <a:p>
            <a:pPr lvl="1"/>
            <a:endParaRPr lang="en-US" altLang="ko-KR" dirty="0"/>
          </a:p>
          <a:p>
            <a:r>
              <a:rPr lang="en-US" altLang="ko-KR" dirty="0" smtClean="0"/>
              <a:t>main</a:t>
            </a:r>
            <a:r>
              <a:rPr lang="ko-KR" altLang="en-US" dirty="0" smtClean="0"/>
              <a:t>함수는 프로그램의 시작과 끝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97361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p</a:t>
            </a:r>
            <a:r>
              <a:rPr lang="en-US" altLang="ko-KR" dirty="0" err="1" smtClean="0"/>
              <a:t>rintf</a:t>
            </a:r>
            <a:r>
              <a:rPr lang="en-US" altLang="ko-KR" dirty="0" smtClean="0"/>
              <a:t>(~~~);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출력하는 함수입니다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네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함수입니다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제가 더 무슨 말을 할까요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6116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알아둡시다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</a:t>
            </a:r>
            <a:r>
              <a:rPr lang="ko-KR" altLang="en-US" dirty="0" smtClean="0"/>
              <a:t>언어의 모든 </a:t>
            </a:r>
            <a:r>
              <a:rPr lang="en-US" altLang="ko-KR" dirty="0" smtClean="0"/>
              <a:t>instruction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;</a:t>
            </a:r>
            <a:r>
              <a:rPr lang="ko-KR" altLang="en-US" dirty="0" smtClean="0"/>
              <a:t>로 끝납니다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다시 말하면 </a:t>
            </a:r>
            <a:r>
              <a:rPr lang="en-US" altLang="ko-KR" dirty="0" smtClean="0"/>
              <a:t>;</a:t>
            </a:r>
            <a:r>
              <a:rPr lang="ko-KR" altLang="en-US" dirty="0" smtClean="0"/>
              <a:t>를</a:t>
            </a:r>
            <a:r>
              <a:rPr lang="en-US" altLang="ko-KR" dirty="0" smtClean="0"/>
              <a:t> </a:t>
            </a:r>
            <a:r>
              <a:rPr lang="ko-KR" altLang="en-US" dirty="0" smtClean="0"/>
              <a:t>기준으로 무조건 행동을 끊어서 해석한다는 의미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ko-KR" altLang="en-US" dirty="0" smtClean="0"/>
              <a:t>기능 구성 단위를 </a:t>
            </a:r>
            <a:r>
              <a:rPr lang="en-US" altLang="ko-KR" dirty="0" smtClean="0"/>
              <a:t>{}</a:t>
            </a:r>
            <a:r>
              <a:rPr lang="ko-KR" altLang="en-US" dirty="0" smtClean="0"/>
              <a:t>로 묶어줍니다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/>
              <a:t>m</a:t>
            </a:r>
            <a:r>
              <a:rPr lang="en-US" altLang="ko-KR" dirty="0" smtClean="0"/>
              <a:t>ain() {~~~}</a:t>
            </a:r>
            <a:r>
              <a:rPr lang="ko-KR" altLang="en-US" dirty="0" smtClean="0"/>
              <a:t> 는 </a:t>
            </a:r>
            <a:r>
              <a:rPr lang="en-US" altLang="ko-KR" dirty="0" smtClean="0"/>
              <a:t>main</a:t>
            </a:r>
            <a:r>
              <a:rPr lang="ko-KR" altLang="en-US" dirty="0" smtClean="0"/>
              <a:t>의 기능이 </a:t>
            </a:r>
            <a:r>
              <a:rPr lang="en-US" altLang="ko-KR" dirty="0" smtClean="0"/>
              <a:t>~~~</a:t>
            </a:r>
            <a:r>
              <a:rPr lang="ko-KR" altLang="en-US" dirty="0" smtClean="0"/>
              <a:t>라는 뜻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 후 흐름제어를 배우면 엄청나게 쓰인다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91695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Homework!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정규 수업 잘 듣고 오세요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오늘 알려드린 것들은 앞으로 배우면서 도움이 될 기초 중의 기초입니다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명심해    주세요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767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왜 </a:t>
            </a:r>
            <a:r>
              <a:rPr lang="en-US" altLang="ko-KR" dirty="0" smtClean="0"/>
              <a:t>C </a:t>
            </a:r>
            <a:r>
              <a:rPr lang="ko-KR" altLang="en-US" dirty="0" smtClean="0"/>
              <a:t>먼저 배우나요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Low level</a:t>
            </a:r>
            <a:r>
              <a:rPr lang="ko-KR" altLang="en-US" dirty="0" smtClean="0"/>
              <a:t>이기도 </a:t>
            </a:r>
            <a:r>
              <a:rPr lang="en-US" altLang="ko-KR" dirty="0" smtClean="0"/>
              <a:t>High level</a:t>
            </a:r>
            <a:r>
              <a:rPr lang="ko-KR" altLang="en-US" dirty="0" smtClean="0"/>
              <a:t>이기도 한 언어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High level</a:t>
            </a:r>
            <a:r>
              <a:rPr lang="ko-KR" altLang="en-US" dirty="0" smtClean="0"/>
              <a:t>로 분류되는 언어 중에서 세밀한 성능은 가장 </a:t>
            </a:r>
            <a:r>
              <a:rPr lang="en-US" altLang="ko-KR" dirty="0" smtClean="0"/>
              <a:t>Powerful</a:t>
            </a:r>
          </a:p>
          <a:p>
            <a:endParaRPr lang="en-US" altLang="ko-KR" dirty="0"/>
          </a:p>
          <a:p>
            <a:r>
              <a:rPr lang="ko-KR" altLang="en-US" dirty="0" smtClean="0"/>
              <a:t>문법이 단순하고 명료하다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93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프로그램의 구조 </a:t>
            </a:r>
            <a:r>
              <a:rPr lang="en-US" altLang="ko-KR" dirty="0" smtClean="0"/>
              <a:t>- HW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47864" y="1844824"/>
            <a:ext cx="2232248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/>
              <a:t>CPU</a:t>
            </a:r>
            <a:endParaRPr lang="ko-KR" alt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203848" y="3284984"/>
            <a:ext cx="2520280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4000" dirty="0" smtClean="0"/>
              <a:t>MEMORY</a:t>
            </a:r>
            <a:endParaRPr lang="ko-KR" alt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483768" y="4780685"/>
            <a:ext cx="3960440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/>
              <a:t>Etc.(I/0,HDD…)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99083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프로그램의 구조 </a:t>
            </a:r>
            <a:r>
              <a:rPr lang="en-US" altLang="ko-KR" dirty="0" smtClean="0"/>
              <a:t>- </a:t>
            </a:r>
            <a:r>
              <a:rPr lang="en-US" altLang="ko-KR" dirty="0" smtClean="0"/>
              <a:t>MEMORY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59626"/>
            <a:ext cx="3888432" cy="4577686"/>
          </a:xfrm>
        </p:spPr>
      </p:pic>
      <p:sp>
        <p:nvSpPr>
          <p:cNvPr id="5" name="TextBox 4"/>
          <p:cNvSpPr txBox="1"/>
          <p:nvPr/>
        </p:nvSpPr>
        <p:spPr>
          <a:xfrm>
            <a:off x="4572000" y="555788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&lt;- </a:t>
            </a:r>
            <a:r>
              <a:rPr lang="ko-KR" altLang="en-US" dirty="0" smtClean="0"/>
              <a:t>☆거꾸로 자라나는 할당공간☆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372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</a:t>
            </a:r>
            <a:r>
              <a:rPr lang="ko-KR" altLang="en-US" dirty="0" smtClean="0"/>
              <a:t>언어는 기본적으로 절차지향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절차지향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어디까지나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기본적으로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일 뿐</a:t>
            </a:r>
            <a:r>
              <a:rPr lang="en-US" altLang="ko-KR" dirty="0" smtClean="0"/>
              <a:t>!</a:t>
            </a:r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생각하는 순서 그대로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81285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생각을 옮기면 이루어진다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28800"/>
            <a:ext cx="3877486" cy="4525963"/>
          </a:xfrm>
        </p:spPr>
      </p:pic>
      <p:sp>
        <p:nvSpPr>
          <p:cNvPr id="5" name="TextBox 4"/>
          <p:cNvSpPr txBox="1"/>
          <p:nvPr/>
        </p:nvSpPr>
        <p:spPr>
          <a:xfrm>
            <a:off x="4427984" y="162880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&lt;- </a:t>
            </a:r>
            <a:r>
              <a:rPr lang="ko-KR" altLang="en-US" dirty="0" err="1" smtClean="0"/>
              <a:t>블랙잭</a:t>
            </a:r>
            <a:r>
              <a:rPr lang="ko-KR" altLang="en-US" dirty="0" smtClean="0"/>
              <a:t> 코드의 일부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280</a:t>
            </a:r>
            <a:r>
              <a:rPr lang="ko-KR" altLang="en-US" dirty="0"/>
              <a:t>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88024" y="2339588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작성하는 데에 </a:t>
            </a:r>
            <a:r>
              <a:rPr lang="en-US" altLang="ko-KR" dirty="0" smtClean="0"/>
              <a:t>1</a:t>
            </a:r>
            <a:r>
              <a:rPr lang="ko-KR" altLang="en-US" dirty="0" smtClean="0"/>
              <a:t>시간 반 걸렸음</a:t>
            </a:r>
            <a:endParaRPr lang="en-US" altLang="ko-KR" dirty="0" smtClean="0"/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강사 손이 매우 느린 편임</a:t>
            </a:r>
            <a:r>
              <a:rPr lang="en-US" altLang="ko-KR" dirty="0" smtClean="0"/>
              <a:t>)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356991"/>
            <a:ext cx="2592288" cy="281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42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</a:t>
            </a:r>
            <a:r>
              <a:rPr lang="ko-KR" altLang="en-US" dirty="0" smtClean="0"/>
              <a:t>언어의 기본 문법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Hello, world!</a:t>
            </a:r>
            <a:r>
              <a:rPr lang="ko-KR" altLang="en-US" dirty="0" smtClean="0"/>
              <a:t>의 코드를 보자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348880"/>
            <a:ext cx="7571975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8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#include &lt;</a:t>
            </a:r>
            <a:r>
              <a:rPr lang="en-US" altLang="ko-KR" dirty="0" err="1" smtClean="0"/>
              <a:t>stdio.h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전처리기</a:t>
            </a:r>
            <a:r>
              <a:rPr lang="ko-KR" altLang="en-US" dirty="0" smtClean="0"/>
              <a:t> </a:t>
            </a:r>
            <a:r>
              <a:rPr lang="en-US" altLang="ko-KR" dirty="0" smtClean="0"/>
              <a:t>(#include)</a:t>
            </a:r>
          </a:p>
          <a:p>
            <a:pPr lvl="1"/>
            <a:r>
              <a:rPr lang="ko-KR" altLang="en-US" dirty="0" smtClean="0"/>
              <a:t>컴파일러에게 코드의 특성을 명시해주는 역</a:t>
            </a:r>
            <a:r>
              <a:rPr lang="ko-KR" altLang="en-US" dirty="0"/>
              <a:t>할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en-US" altLang="ko-KR" dirty="0" err="1" smtClean="0"/>
              <a:t>stdio.h</a:t>
            </a:r>
            <a:r>
              <a:rPr lang="en-US" altLang="ko-KR" dirty="0" smtClean="0"/>
              <a:t>&gt; </a:t>
            </a:r>
            <a:r>
              <a:rPr lang="en-US" altLang="ko-KR" dirty="0" smtClean="0">
                <a:solidFill>
                  <a:srgbClr val="FF0000"/>
                </a:solidFill>
              </a:rPr>
              <a:t>STANDARD INPUT/OUTPUT</a:t>
            </a:r>
          </a:p>
          <a:p>
            <a:endParaRPr lang="en-US" altLang="ko-KR" dirty="0">
              <a:solidFill>
                <a:srgbClr val="FF0000"/>
              </a:solidFill>
            </a:endParaRPr>
          </a:p>
          <a:p>
            <a:r>
              <a:rPr lang="ko-KR" altLang="en-US" dirty="0" smtClean="0"/>
              <a:t>헤더란 무엇인가요</a:t>
            </a:r>
            <a:r>
              <a:rPr lang="en-US" altLang="ko-KR" dirty="0" smtClean="0"/>
              <a:t>?</a:t>
            </a:r>
          </a:p>
          <a:p>
            <a:pPr lvl="1"/>
            <a:r>
              <a:rPr lang="en-US" altLang="ko-KR" b="1" dirty="0" err="1" smtClean="0"/>
              <a:t>stdio.h</a:t>
            </a:r>
            <a:r>
              <a:rPr lang="en-US" altLang="ko-KR" dirty="0" smtClean="0"/>
              <a:t>, </a:t>
            </a:r>
            <a:r>
              <a:rPr lang="en-US" altLang="ko-KR" b="1" dirty="0" err="1" smtClean="0"/>
              <a:t>stdlib.h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math.h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time.h</a:t>
            </a:r>
            <a:r>
              <a:rPr lang="en-US" altLang="ko-KR" dirty="0" smtClean="0"/>
              <a:t>…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81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자주 사용할 </a:t>
            </a:r>
            <a:r>
              <a:rPr lang="ko-KR" altLang="en-US" dirty="0" err="1" smtClean="0"/>
              <a:t>전처리기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#include</a:t>
            </a:r>
          </a:p>
          <a:p>
            <a:pPr lvl="1"/>
            <a:r>
              <a:rPr lang="en-US" altLang="ko-KR" dirty="0" smtClean="0"/>
              <a:t>&lt;…&gt; vs. “…”</a:t>
            </a:r>
          </a:p>
          <a:p>
            <a:pPr lvl="1"/>
            <a:endParaRPr lang="en-US" altLang="ko-KR" dirty="0"/>
          </a:p>
          <a:p>
            <a:r>
              <a:rPr lang="en-US" altLang="ko-KR" dirty="0" smtClean="0"/>
              <a:t>#define</a:t>
            </a:r>
          </a:p>
          <a:p>
            <a:pPr lvl="1"/>
            <a:r>
              <a:rPr lang="en-US" altLang="ko-KR" dirty="0" smtClean="0"/>
              <a:t>#define XXX NNN</a:t>
            </a:r>
          </a:p>
          <a:p>
            <a:endParaRPr lang="en-US" altLang="ko-KR" dirty="0"/>
          </a:p>
          <a:p>
            <a:r>
              <a:rPr lang="en-US" altLang="ko-KR" dirty="0" smtClean="0"/>
              <a:t>#pragma</a:t>
            </a:r>
          </a:p>
          <a:p>
            <a:pPr lvl="1"/>
            <a:r>
              <a:rPr lang="en-US" altLang="ko-KR" dirty="0" smtClean="0"/>
              <a:t>#pragma warning(disable:4996)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1188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278</Words>
  <Application>Microsoft Office PowerPoint</Application>
  <PresentationFormat>화면 슬라이드 쇼(4:3)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패(중략)노반</vt:lpstr>
      <vt:lpstr>왜 C 먼저 배우나요</vt:lpstr>
      <vt:lpstr>프로그램의 구조 - HW</vt:lpstr>
      <vt:lpstr>프로그램의 구조 - MEMORY</vt:lpstr>
      <vt:lpstr>C언어는 기본적으로 절차지향</vt:lpstr>
      <vt:lpstr>생각을 옮기면 이루어진다</vt:lpstr>
      <vt:lpstr>C언어의 기본 문법</vt:lpstr>
      <vt:lpstr>#include &lt;stdio.h&gt;</vt:lpstr>
      <vt:lpstr>자주 사용할 전처리기</vt:lpstr>
      <vt:lpstr>int main() {…}</vt:lpstr>
      <vt:lpstr>printf(~~~);</vt:lpstr>
      <vt:lpstr>알아둡시다.</vt:lpstr>
      <vt:lpstr>Homework!</vt:lpstr>
    </vt:vector>
  </TitlesOfParts>
  <Company>CAUCSE13-SOUL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패중략노반</dc:title>
  <dc:creator>Junyeon Julian Weon</dc:creator>
  <cp:lastModifiedBy>Junyeon Julian Weon</cp:lastModifiedBy>
  <cp:revision>17</cp:revision>
  <dcterms:created xsi:type="dcterms:W3CDTF">2015-03-22T07:29:11Z</dcterms:created>
  <dcterms:modified xsi:type="dcterms:W3CDTF">2015-03-22T12:30:53Z</dcterms:modified>
</cp:coreProperties>
</file>