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9" r:id="rId4"/>
    <p:sldId id="260" r:id="rId5"/>
    <p:sldId id="261" r:id="rId6"/>
    <p:sldId id="263" r:id="rId7"/>
    <p:sldId id="262" r:id="rId8"/>
    <p:sldId id="264" r:id="rId9"/>
    <p:sldId id="265" r:id="rId10"/>
    <p:sldId id="267" r:id="rId11"/>
    <p:sldId id="266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기본 구역" id="{D66417FE-98D5-4193-9BE6-60A4D4416F0F}">
          <p14:sldIdLst>
            <p14:sldId id="256"/>
            <p14:sldId id="257"/>
            <p14:sldId id="259"/>
            <p14:sldId id="260"/>
            <p14:sldId id="261"/>
            <p14:sldId id="263"/>
            <p14:sldId id="262"/>
            <p14:sldId id="264"/>
            <p14:sldId id="265"/>
            <p14:sldId id="267"/>
            <p14:sldId id="266"/>
          </p14:sldIdLst>
        </p14:section>
        <p14:section name="제목 없는 구역" id="{6597A3BF-3B0B-4E9F-9C68-2DFE7053B3A5}">
          <p14:sldIdLst/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555" autoAdjust="0"/>
    <p:restoredTop sz="94660"/>
  </p:normalViewPr>
  <p:slideViewPr>
    <p:cSldViewPr snapToGrid="0">
      <p:cViewPr varScale="1">
        <p:scale>
          <a:sx n="92" d="100"/>
          <a:sy n="92" d="100"/>
        </p:scale>
        <p:origin x="516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3/25/2013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제목 및 캡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3/25/2013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캡션 있는 인용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3/25/2013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명함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3/25/2013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인용문 있는 명함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3/25/2013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참 또는 거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3/25/2013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3/25/2013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3/25/2013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3/25/2013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3/25/2013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3/25/2013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3/25/2013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3/25/2013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3/25/2013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3/25/2013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ko-KR" altLang="en-US" dirty="0" smtClean="0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3/25/2013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3/25/2013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1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latinLnBrk="1" hangingPunct="1">
        <a:defRPr>
          <a:solidFill>
            <a:schemeClr val="tx2"/>
          </a:solidFill>
        </a:defRPr>
      </a:lvl2pPr>
      <a:lvl3pPr eaLnBrk="1" latinLnBrk="1" hangingPunct="1">
        <a:defRPr>
          <a:solidFill>
            <a:schemeClr val="tx2"/>
          </a:solidFill>
        </a:defRPr>
      </a:lvl3pPr>
      <a:lvl4pPr eaLnBrk="1" latinLnBrk="1" hangingPunct="1">
        <a:defRPr>
          <a:solidFill>
            <a:schemeClr val="tx2"/>
          </a:solidFill>
        </a:defRPr>
      </a:lvl4pPr>
      <a:lvl5pPr eaLnBrk="1" latinLnBrk="1" hangingPunct="1">
        <a:defRPr>
          <a:solidFill>
            <a:schemeClr val="tx2"/>
          </a:solidFill>
        </a:defRPr>
      </a:lvl5pPr>
      <a:lvl6pPr eaLnBrk="1" latinLnBrk="1" hangingPunct="1">
        <a:defRPr>
          <a:solidFill>
            <a:schemeClr val="tx2"/>
          </a:solidFill>
        </a:defRPr>
      </a:lvl6pPr>
      <a:lvl7pPr eaLnBrk="1" latinLnBrk="1" hangingPunct="1">
        <a:defRPr>
          <a:solidFill>
            <a:schemeClr val="tx2"/>
          </a:solidFill>
        </a:defRPr>
      </a:lvl7pPr>
      <a:lvl8pPr eaLnBrk="1" latinLnBrk="1" hangingPunct="1">
        <a:defRPr>
          <a:solidFill>
            <a:schemeClr val="tx2"/>
          </a:solidFill>
        </a:defRPr>
      </a:lvl8pPr>
      <a:lvl9pPr eaLnBrk="1" latin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1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1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1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1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1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1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1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1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1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ko-KR" dirty="0" smtClean="0"/>
              <a:t>The Fifth</a:t>
            </a:r>
            <a:endParaRPr lang="ko-KR" altLang="en-US" dirty="0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altLang="ko-KR" b="1" dirty="0" smtClean="0"/>
              <a:t>The language of truth is simple</a:t>
            </a:r>
            <a:endParaRPr lang="en-US" altLang="ko-KR" b="1" dirty="0"/>
          </a:p>
        </p:txBody>
      </p:sp>
    </p:spTree>
    <p:extLst>
      <p:ext uri="{BB962C8B-B14F-4D97-AF65-F5344CB8AC3E}">
        <p14:creationId xmlns:p14="http://schemas.microsoft.com/office/powerpoint/2010/main" val="7889228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실행화면</a:t>
            </a:r>
            <a:r>
              <a:rPr lang="en-US" altLang="ko-KR" dirty="0" smtClean="0"/>
              <a:t>(</a:t>
            </a:r>
            <a:r>
              <a:rPr lang="ko-KR" altLang="en-US" dirty="0" smtClean="0"/>
              <a:t>예시</a:t>
            </a:r>
            <a:r>
              <a:rPr lang="en-US" altLang="ko-KR" dirty="0" smtClean="0"/>
              <a:t>)</a:t>
            </a:r>
            <a:endParaRPr lang="ko-KR" altLang="en-US" dirty="0"/>
          </a:p>
        </p:txBody>
      </p:sp>
      <p:pic>
        <p:nvPicPr>
          <p:cNvPr id="4" name="내용 개체 틀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323306" y="2443956"/>
            <a:ext cx="5305425" cy="3314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78800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3960862" y="2843645"/>
            <a:ext cx="3395902" cy="1499755"/>
          </a:xfrm>
        </p:spPr>
        <p:txBody>
          <a:bodyPr>
            <a:noAutofit/>
          </a:bodyPr>
          <a:lstStyle/>
          <a:p>
            <a:r>
              <a:rPr lang="en-US" altLang="ko-KR" sz="9600" dirty="0" smtClean="0"/>
              <a:t>Q &amp; A</a:t>
            </a:r>
            <a:endParaRPr lang="ko-KR" altLang="en-US" sz="9600" dirty="0"/>
          </a:p>
        </p:txBody>
      </p:sp>
    </p:spTree>
    <p:extLst>
      <p:ext uri="{BB962C8B-B14F-4D97-AF65-F5344CB8AC3E}">
        <p14:creationId xmlns:p14="http://schemas.microsoft.com/office/powerpoint/2010/main" val="23667458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2</a:t>
            </a:r>
            <a:r>
              <a:rPr lang="ko-KR" altLang="en-US" dirty="0" smtClean="0"/>
              <a:t>진수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 smtClean="0"/>
              <a:t>1</a:t>
            </a:r>
            <a:r>
              <a:rPr lang="ko-KR" altLang="en-US" dirty="0" smtClean="0"/>
              <a:t>과 </a:t>
            </a:r>
            <a:r>
              <a:rPr lang="en-US" altLang="ko-KR" dirty="0" smtClean="0"/>
              <a:t>0</a:t>
            </a:r>
            <a:r>
              <a:rPr lang="ko-KR" altLang="en-US" dirty="0" smtClean="0"/>
              <a:t>으로 숫자를 표현한다</a:t>
            </a:r>
            <a:r>
              <a:rPr lang="en-US" altLang="ko-KR" dirty="0" smtClean="0"/>
              <a:t>. </a:t>
            </a:r>
            <a:r>
              <a:rPr lang="ko-KR" altLang="en-US" dirty="0" smtClean="0"/>
              <a:t>예</a:t>
            </a:r>
            <a:r>
              <a:rPr lang="en-US" altLang="ko-KR" dirty="0" smtClean="0"/>
              <a:t>) 101</a:t>
            </a:r>
            <a:r>
              <a:rPr lang="en-US" altLang="ko-KR" sz="800" dirty="0" smtClean="0"/>
              <a:t>(</a:t>
            </a:r>
            <a:r>
              <a:rPr lang="en-US" altLang="ko-KR" sz="900" dirty="0" smtClean="0"/>
              <a:t>2)  </a:t>
            </a:r>
            <a:r>
              <a:rPr lang="ko-KR" altLang="en-US" dirty="0" smtClean="0"/>
              <a:t>→ </a:t>
            </a:r>
            <a:r>
              <a:rPr lang="en-US" altLang="ko-KR" dirty="0" smtClean="0"/>
              <a:t>5</a:t>
            </a:r>
            <a:r>
              <a:rPr lang="en-US" altLang="ko-KR" sz="800" dirty="0" smtClean="0"/>
              <a:t>(10) </a:t>
            </a:r>
          </a:p>
          <a:p>
            <a:r>
              <a:rPr lang="en-US" altLang="ko-KR" dirty="0" smtClean="0"/>
              <a:t>2</a:t>
            </a:r>
            <a:r>
              <a:rPr lang="ko-KR" altLang="en-US" dirty="0" smtClean="0"/>
              <a:t>진수를 구하는 법은 다음과 같다</a:t>
            </a:r>
            <a:r>
              <a:rPr lang="en-US" altLang="ko-KR" dirty="0" smtClean="0"/>
              <a:t>.</a:t>
            </a:r>
          </a:p>
          <a:p>
            <a:pPr marL="0" indent="0">
              <a:buNone/>
            </a:pPr>
            <a:r>
              <a:rPr lang="ko-KR" altLang="en-US" dirty="0" smtClean="0"/>
              <a:t>예</a:t>
            </a:r>
            <a:r>
              <a:rPr lang="en-US" altLang="ko-KR" dirty="0" smtClean="0"/>
              <a:t>) 17</a:t>
            </a:r>
            <a:r>
              <a:rPr lang="en-US" altLang="ko-KR" sz="800" dirty="0" smtClean="0"/>
              <a:t>(10)</a:t>
            </a:r>
            <a:r>
              <a:rPr lang="ko-KR" altLang="en-US" dirty="0" smtClean="0"/>
              <a:t>의 </a:t>
            </a:r>
            <a:r>
              <a:rPr lang="en-US" altLang="ko-KR" dirty="0" smtClean="0"/>
              <a:t>2</a:t>
            </a:r>
            <a:r>
              <a:rPr lang="ko-KR" altLang="en-US" dirty="0" smtClean="0"/>
              <a:t>진수 구하기</a:t>
            </a:r>
            <a:endParaRPr lang="en-US" altLang="ko-KR" dirty="0" smtClean="0"/>
          </a:p>
          <a:p>
            <a:pPr marL="0" indent="0">
              <a:buNone/>
            </a:pPr>
            <a:r>
              <a:rPr lang="en-US" altLang="ko-KR" dirty="0" smtClean="0"/>
              <a:t>17</a:t>
            </a:r>
            <a:r>
              <a:rPr lang="ko-KR" altLang="en-US" dirty="0" smtClean="0"/>
              <a:t>을 </a:t>
            </a:r>
            <a:r>
              <a:rPr lang="en-US" altLang="ko-KR" dirty="0" smtClean="0"/>
              <a:t>2</a:t>
            </a:r>
            <a:r>
              <a:rPr lang="ko-KR" altLang="en-US" dirty="0" smtClean="0"/>
              <a:t>로 나누고 몫과 나머지를 구한다</a:t>
            </a:r>
            <a:r>
              <a:rPr lang="en-US" altLang="ko-KR" dirty="0" smtClean="0"/>
              <a:t>. </a:t>
            </a:r>
            <a:r>
              <a:rPr lang="ko-KR" altLang="en-US" dirty="0" smtClean="0"/>
              <a:t>몫 </a:t>
            </a:r>
            <a:r>
              <a:rPr lang="en-US" altLang="ko-KR" dirty="0" smtClean="0"/>
              <a:t>: 8 // </a:t>
            </a:r>
            <a:r>
              <a:rPr lang="ko-KR" altLang="en-US" dirty="0" smtClean="0"/>
              <a:t>나머지 </a:t>
            </a:r>
            <a:r>
              <a:rPr lang="en-US" altLang="ko-KR" dirty="0" smtClean="0"/>
              <a:t>: 1</a:t>
            </a:r>
          </a:p>
          <a:p>
            <a:pPr marL="0" indent="0">
              <a:buNone/>
            </a:pPr>
            <a:r>
              <a:rPr lang="en-US" altLang="ko-KR" dirty="0"/>
              <a:t> </a:t>
            </a:r>
            <a:r>
              <a:rPr lang="en-US" altLang="ko-KR" dirty="0" smtClean="0"/>
              <a:t> 8</a:t>
            </a:r>
            <a:r>
              <a:rPr lang="ko-KR" altLang="en-US" dirty="0" smtClean="0"/>
              <a:t>을 </a:t>
            </a:r>
            <a:r>
              <a:rPr lang="en-US" altLang="ko-KR" dirty="0" smtClean="0"/>
              <a:t>2</a:t>
            </a:r>
            <a:r>
              <a:rPr lang="ko-KR" altLang="en-US" dirty="0" smtClean="0"/>
              <a:t>로 나누고 몫과 나머지를 구한다</a:t>
            </a:r>
            <a:r>
              <a:rPr lang="en-US" altLang="ko-KR" dirty="0" smtClean="0"/>
              <a:t>. </a:t>
            </a:r>
            <a:r>
              <a:rPr lang="ko-KR" altLang="en-US" dirty="0" smtClean="0"/>
              <a:t>몫 </a:t>
            </a:r>
            <a:r>
              <a:rPr lang="en-US" altLang="ko-KR" dirty="0" smtClean="0"/>
              <a:t>: 4 // </a:t>
            </a:r>
            <a:r>
              <a:rPr lang="ko-KR" altLang="en-US" dirty="0" smtClean="0"/>
              <a:t>나머지 </a:t>
            </a:r>
            <a:r>
              <a:rPr lang="en-US" altLang="ko-KR" dirty="0" smtClean="0"/>
              <a:t>: 0</a:t>
            </a:r>
          </a:p>
          <a:p>
            <a:pPr marL="0" indent="0">
              <a:buNone/>
            </a:pPr>
            <a:r>
              <a:rPr lang="en-US" altLang="ko-KR" dirty="0"/>
              <a:t>  </a:t>
            </a:r>
            <a:r>
              <a:rPr lang="en-US" altLang="ko-KR" dirty="0" smtClean="0"/>
              <a:t>4</a:t>
            </a:r>
            <a:r>
              <a:rPr lang="ko-KR" altLang="en-US" dirty="0" smtClean="0"/>
              <a:t>를 </a:t>
            </a:r>
            <a:r>
              <a:rPr lang="en-US" altLang="ko-KR" dirty="0" smtClean="0"/>
              <a:t>2</a:t>
            </a:r>
            <a:r>
              <a:rPr lang="ko-KR" altLang="en-US" dirty="0" smtClean="0"/>
              <a:t>로 나누고 몫과 나머지를 구한다</a:t>
            </a:r>
            <a:r>
              <a:rPr lang="en-US" altLang="ko-KR" dirty="0" smtClean="0"/>
              <a:t>. </a:t>
            </a:r>
            <a:r>
              <a:rPr lang="ko-KR" altLang="en-US" dirty="0" smtClean="0"/>
              <a:t>몫 </a:t>
            </a:r>
            <a:r>
              <a:rPr lang="en-US" altLang="ko-KR" dirty="0" smtClean="0"/>
              <a:t>: 2 // </a:t>
            </a:r>
            <a:r>
              <a:rPr lang="ko-KR" altLang="en-US" dirty="0" smtClean="0"/>
              <a:t>나머지 </a:t>
            </a:r>
            <a:r>
              <a:rPr lang="en-US" altLang="ko-KR" dirty="0" smtClean="0"/>
              <a:t>: 0</a:t>
            </a:r>
          </a:p>
          <a:p>
            <a:pPr marL="0" indent="0">
              <a:buNone/>
            </a:pPr>
            <a:r>
              <a:rPr lang="en-US" altLang="ko-KR" dirty="0"/>
              <a:t> </a:t>
            </a:r>
            <a:r>
              <a:rPr lang="en-US" altLang="ko-KR" dirty="0" smtClean="0"/>
              <a:t> 2</a:t>
            </a:r>
            <a:r>
              <a:rPr lang="ko-KR" altLang="en-US" dirty="0" smtClean="0"/>
              <a:t>를 </a:t>
            </a:r>
            <a:r>
              <a:rPr lang="en-US" altLang="ko-KR" dirty="0" smtClean="0"/>
              <a:t>2</a:t>
            </a:r>
            <a:r>
              <a:rPr lang="ko-KR" altLang="en-US" dirty="0" smtClean="0"/>
              <a:t>로 나누고 몫과 나머지를 구한다</a:t>
            </a:r>
            <a:r>
              <a:rPr lang="en-US" altLang="ko-KR" dirty="0" smtClean="0"/>
              <a:t>. </a:t>
            </a:r>
            <a:r>
              <a:rPr lang="ko-KR" altLang="en-US" dirty="0" smtClean="0"/>
              <a:t>몫 </a:t>
            </a:r>
            <a:r>
              <a:rPr lang="en-US" altLang="ko-KR" dirty="0" smtClean="0"/>
              <a:t>: 1 // </a:t>
            </a:r>
            <a:r>
              <a:rPr lang="ko-KR" altLang="en-US" dirty="0" smtClean="0"/>
              <a:t>나머지 </a:t>
            </a:r>
            <a:r>
              <a:rPr lang="en-US" altLang="ko-KR" dirty="0" smtClean="0"/>
              <a:t>: 0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ko-KR" altLang="en-US" dirty="0" smtClean="0"/>
              <a:t>맨 마지막의 몫부터 시작해서 </a:t>
            </a:r>
            <a:r>
              <a:rPr lang="en-US" altLang="ko-KR" dirty="0" smtClean="0"/>
              <a:t>17</a:t>
            </a:r>
            <a:r>
              <a:rPr lang="ko-KR" altLang="en-US" dirty="0" smtClean="0"/>
              <a:t>을 나눴을 때의 숫자를 연속적으로 쓰면 그것이 </a:t>
            </a:r>
            <a:r>
              <a:rPr lang="en-US" altLang="ko-KR" dirty="0" smtClean="0"/>
              <a:t>17</a:t>
            </a:r>
            <a:r>
              <a:rPr lang="ko-KR" altLang="en-US" dirty="0" smtClean="0"/>
              <a:t>의 </a:t>
            </a:r>
            <a:r>
              <a:rPr lang="en-US" altLang="ko-KR" dirty="0" smtClean="0"/>
              <a:t>2</a:t>
            </a:r>
            <a:r>
              <a:rPr lang="ko-KR" altLang="en-US" dirty="0" smtClean="0"/>
              <a:t>진수 이다</a:t>
            </a:r>
            <a:r>
              <a:rPr lang="en-US" altLang="ko-KR" dirty="0" smtClean="0"/>
              <a:t>.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altLang="ko-KR" dirty="0" smtClean="0"/>
              <a:t>17</a:t>
            </a:r>
            <a:r>
              <a:rPr lang="en-US" altLang="ko-KR" sz="800" dirty="0" smtClean="0"/>
              <a:t>(10) </a:t>
            </a:r>
            <a:r>
              <a:rPr lang="en-US" altLang="ko-KR" dirty="0" smtClean="0"/>
              <a:t>= 10001</a:t>
            </a:r>
            <a:r>
              <a:rPr lang="en-US" altLang="ko-KR" sz="800" dirty="0" smtClean="0"/>
              <a:t>(</a:t>
            </a:r>
            <a:r>
              <a:rPr lang="en-US" altLang="ko-KR" sz="900" dirty="0" smtClean="0"/>
              <a:t>2</a:t>
            </a:r>
            <a:r>
              <a:rPr lang="en-US" altLang="ko-KR" sz="900" dirty="0"/>
              <a:t>)</a:t>
            </a:r>
            <a:endParaRPr lang="en-US" altLang="ko-KR" dirty="0"/>
          </a:p>
        </p:txBody>
      </p:sp>
      <p:cxnSp>
        <p:nvCxnSpPr>
          <p:cNvPr id="5" name="직선 화살표 연결선 4"/>
          <p:cNvCxnSpPr/>
          <p:nvPr/>
        </p:nvCxnSpPr>
        <p:spPr>
          <a:xfrm flipV="1">
            <a:off x="5101936" y="4966855"/>
            <a:ext cx="1901537" cy="20781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직선 화살표 연결선 10"/>
          <p:cNvCxnSpPr/>
          <p:nvPr/>
        </p:nvCxnSpPr>
        <p:spPr>
          <a:xfrm flipV="1">
            <a:off x="7003473" y="3509010"/>
            <a:ext cx="0" cy="1314450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77167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8</a:t>
            </a:r>
            <a:r>
              <a:rPr lang="ko-KR" altLang="en-US" dirty="0" smtClean="0"/>
              <a:t>진수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 smtClean="0"/>
              <a:t>1</a:t>
            </a:r>
            <a:r>
              <a:rPr lang="ko-KR" altLang="en-US" dirty="0" smtClean="0"/>
              <a:t>과 </a:t>
            </a:r>
            <a:r>
              <a:rPr lang="en-US" altLang="ko-KR" dirty="0" smtClean="0"/>
              <a:t>0</a:t>
            </a:r>
            <a:r>
              <a:rPr lang="ko-KR" altLang="en-US" dirty="0" smtClean="0"/>
              <a:t>으로 숫자를 표현한다</a:t>
            </a:r>
            <a:r>
              <a:rPr lang="en-US" altLang="ko-KR" dirty="0" smtClean="0"/>
              <a:t>. </a:t>
            </a:r>
            <a:r>
              <a:rPr lang="ko-KR" altLang="en-US" dirty="0" smtClean="0"/>
              <a:t>예</a:t>
            </a:r>
            <a:r>
              <a:rPr lang="en-US" altLang="ko-KR" dirty="0" smtClean="0"/>
              <a:t>) 31</a:t>
            </a:r>
            <a:r>
              <a:rPr lang="en-US" altLang="ko-KR" sz="800" dirty="0" smtClean="0"/>
              <a:t>(8</a:t>
            </a:r>
            <a:r>
              <a:rPr lang="en-US" altLang="ko-KR" sz="900" dirty="0" smtClean="0"/>
              <a:t>)  </a:t>
            </a:r>
            <a:r>
              <a:rPr lang="ko-KR" altLang="en-US" dirty="0" smtClean="0"/>
              <a:t>→ </a:t>
            </a:r>
            <a:r>
              <a:rPr lang="en-US" altLang="ko-KR" dirty="0" smtClean="0"/>
              <a:t>25</a:t>
            </a:r>
            <a:r>
              <a:rPr lang="en-US" altLang="ko-KR" sz="800" dirty="0" smtClean="0"/>
              <a:t>(10) </a:t>
            </a:r>
          </a:p>
          <a:p>
            <a:r>
              <a:rPr lang="en-US" altLang="ko-KR" dirty="0" smtClean="0"/>
              <a:t>8</a:t>
            </a:r>
            <a:r>
              <a:rPr lang="ko-KR" altLang="en-US" dirty="0" smtClean="0"/>
              <a:t>진수를 구하는 법은 다음과 같다</a:t>
            </a:r>
            <a:r>
              <a:rPr lang="en-US" altLang="ko-KR" dirty="0" smtClean="0"/>
              <a:t>.</a:t>
            </a:r>
          </a:p>
          <a:p>
            <a:pPr marL="0" indent="0">
              <a:buNone/>
            </a:pPr>
            <a:r>
              <a:rPr lang="ko-KR" altLang="en-US" dirty="0" smtClean="0"/>
              <a:t>예</a:t>
            </a:r>
            <a:r>
              <a:rPr lang="en-US" altLang="ko-KR" dirty="0" smtClean="0"/>
              <a:t>) 41</a:t>
            </a:r>
            <a:r>
              <a:rPr lang="en-US" altLang="ko-KR" sz="800" dirty="0" smtClean="0"/>
              <a:t>(10)</a:t>
            </a:r>
            <a:r>
              <a:rPr lang="ko-KR" altLang="en-US" dirty="0" smtClean="0"/>
              <a:t>의 </a:t>
            </a:r>
            <a:r>
              <a:rPr lang="en-US" altLang="ko-KR" dirty="0" smtClean="0"/>
              <a:t>8</a:t>
            </a:r>
            <a:r>
              <a:rPr lang="ko-KR" altLang="en-US" dirty="0" smtClean="0"/>
              <a:t>진수 구하기</a:t>
            </a:r>
            <a:endParaRPr lang="en-US" altLang="ko-KR" dirty="0" smtClean="0"/>
          </a:p>
          <a:p>
            <a:pPr marL="0" indent="0">
              <a:buNone/>
            </a:pPr>
            <a:r>
              <a:rPr lang="en-US" altLang="ko-KR" dirty="0" smtClean="0"/>
              <a:t>41</a:t>
            </a:r>
            <a:r>
              <a:rPr lang="ko-KR" altLang="en-US" dirty="0" smtClean="0"/>
              <a:t>을 </a:t>
            </a:r>
            <a:r>
              <a:rPr lang="en-US" altLang="ko-KR" dirty="0"/>
              <a:t>8</a:t>
            </a:r>
            <a:r>
              <a:rPr lang="ko-KR" altLang="en-US" dirty="0" smtClean="0"/>
              <a:t>로 나누고 몫과 나머지를 구한다</a:t>
            </a:r>
            <a:r>
              <a:rPr lang="en-US" altLang="ko-KR" dirty="0" smtClean="0"/>
              <a:t>. </a:t>
            </a:r>
            <a:r>
              <a:rPr lang="ko-KR" altLang="en-US" dirty="0" smtClean="0"/>
              <a:t>몫 </a:t>
            </a:r>
            <a:r>
              <a:rPr lang="en-US" altLang="ko-KR" dirty="0" smtClean="0"/>
              <a:t>: 5 // </a:t>
            </a:r>
            <a:r>
              <a:rPr lang="ko-KR" altLang="en-US" dirty="0" smtClean="0"/>
              <a:t>나머지 </a:t>
            </a:r>
            <a:r>
              <a:rPr lang="en-US" altLang="ko-KR" dirty="0" smtClean="0"/>
              <a:t>: 1</a:t>
            </a:r>
          </a:p>
          <a:p>
            <a:pPr marL="0" indent="0">
              <a:buNone/>
            </a:pPr>
            <a:r>
              <a:rPr lang="en-US" altLang="ko-KR" dirty="0" smtClean="0"/>
              <a:t>   1</a:t>
            </a:r>
            <a:r>
              <a:rPr lang="ko-KR" altLang="en-US" dirty="0" smtClean="0"/>
              <a:t>은</a:t>
            </a:r>
            <a:r>
              <a:rPr lang="en-US" altLang="ko-KR" dirty="0"/>
              <a:t> </a:t>
            </a:r>
            <a:r>
              <a:rPr lang="en-US" altLang="ko-KR" dirty="0" smtClean="0"/>
              <a:t>8</a:t>
            </a:r>
            <a:r>
              <a:rPr lang="ko-KR" altLang="en-US" dirty="0" smtClean="0"/>
              <a:t>로 더 이상 나눌 수 없으므로 몫과 나머지를 그대로 읽는다</a:t>
            </a:r>
            <a:r>
              <a:rPr lang="en-US" altLang="ko-KR" dirty="0" smtClean="0"/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altLang="ko-KR" dirty="0" smtClean="0"/>
              <a:t>41</a:t>
            </a:r>
            <a:r>
              <a:rPr lang="en-US" altLang="ko-KR" sz="800" dirty="0" smtClean="0"/>
              <a:t>(10) </a:t>
            </a:r>
            <a:r>
              <a:rPr lang="en-US" altLang="ko-KR" dirty="0" smtClean="0"/>
              <a:t>= 51</a:t>
            </a:r>
            <a:r>
              <a:rPr lang="en-US" altLang="ko-KR" sz="800" dirty="0" smtClean="0"/>
              <a:t>(8</a:t>
            </a:r>
            <a:r>
              <a:rPr lang="en-US" altLang="ko-KR" sz="900" dirty="0" smtClean="0"/>
              <a:t>)</a:t>
            </a:r>
            <a:endParaRPr lang="en-US" altLang="ko-KR" dirty="0"/>
          </a:p>
        </p:txBody>
      </p:sp>
      <p:cxnSp>
        <p:nvCxnSpPr>
          <p:cNvPr id="5" name="직선 화살표 연결선 4"/>
          <p:cNvCxnSpPr/>
          <p:nvPr/>
        </p:nvCxnSpPr>
        <p:spPr>
          <a:xfrm flipV="1">
            <a:off x="4873336" y="3743845"/>
            <a:ext cx="1901537" cy="20781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581457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16</a:t>
            </a:r>
            <a:r>
              <a:rPr lang="ko-KR" altLang="en-US" dirty="0" smtClean="0"/>
              <a:t>진수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 smtClean="0"/>
              <a:t>1, 2, 3, 4, 5, 6, 7, 8, 9, A(10), B(11), C(12), D(13), E(14), F(15)</a:t>
            </a:r>
            <a:r>
              <a:rPr lang="ko-KR" altLang="en-US" dirty="0" smtClean="0"/>
              <a:t>로 숫자를 표현한다</a:t>
            </a:r>
            <a:r>
              <a:rPr lang="en-US" altLang="ko-KR" dirty="0" smtClean="0"/>
              <a:t>.</a:t>
            </a:r>
            <a:endParaRPr lang="en-US" altLang="ko-KR" sz="800" dirty="0" smtClean="0"/>
          </a:p>
          <a:p>
            <a:r>
              <a:rPr lang="en-US" altLang="ko-KR" dirty="0" smtClean="0"/>
              <a:t>11~15</a:t>
            </a:r>
            <a:r>
              <a:rPr lang="ko-KR" altLang="en-US" dirty="0" smtClean="0"/>
              <a:t>를 대체할만한 한자리의 아라비아 숫자가 없으므로 알파벳 </a:t>
            </a:r>
            <a:r>
              <a:rPr lang="en-US" altLang="ko-KR" dirty="0" smtClean="0"/>
              <a:t>A~F</a:t>
            </a:r>
            <a:r>
              <a:rPr lang="ko-KR" altLang="en-US" dirty="0" smtClean="0"/>
              <a:t>로 대체 한다</a:t>
            </a:r>
            <a:r>
              <a:rPr lang="en-US" altLang="ko-KR" dirty="0" smtClean="0"/>
              <a:t>.</a:t>
            </a:r>
          </a:p>
          <a:p>
            <a:pPr marL="0" indent="0">
              <a:buNone/>
            </a:pPr>
            <a:r>
              <a:rPr lang="ko-KR" altLang="en-US" dirty="0" smtClean="0"/>
              <a:t>예</a:t>
            </a:r>
            <a:r>
              <a:rPr lang="en-US" altLang="ko-KR" dirty="0" smtClean="0"/>
              <a:t>) 47</a:t>
            </a:r>
            <a:r>
              <a:rPr lang="en-US" altLang="ko-KR" sz="800" dirty="0" smtClean="0"/>
              <a:t>(10)</a:t>
            </a:r>
            <a:r>
              <a:rPr lang="ko-KR" altLang="en-US" dirty="0" smtClean="0"/>
              <a:t>의 </a:t>
            </a:r>
            <a:r>
              <a:rPr lang="en-US" altLang="ko-KR" dirty="0" smtClean="0"/>
              <a:t>16</a:t>
            </a:r>
            <a:r>
              <a:rPr lang="ko-KR" altLang="en-US" dirty="0" smtClean="0"/>
              <a:t>진수 구하기</a:t>
            </a:r>
            <a:endParaRPr lang="en-US" altLang="ko-KR" dirty="0" smtClean="0"/>
          </a:p>
          <a:p>
            <a:pPr marL="0" indent="0">
              <a:buNone/>
            </a:pPr>
            <a:r>
              <a:rPr lang="en-US" altLang="ko-KR" dirty="0"/>
              <a:t>4</a:t>
            </a:r>
            <a:r>
              <a:rPr lang="en-US" altLang="ko-KR" dirty="0" smtClean="0"/>
              <a:t>7</a:t>
            </a:r>
            <a:r>
              <a:rPr lang="ko-KR" altLang="en-US" dirty="0" smtClean="0"/>
              <a:t>을</a:t>
            </a:r>
            <a:r>
              <a:rPr lang="en-US" altLang="ko-KR" dirty="0"/>
              <a:t> </a:t>
            </a:r>
            <a:r>
              <a:rPr lang="en-US" altLang="ko-KR" dirty="0" smtClean="0"/>
              <a:t>16</a:t>
            </a:r>
            <a:r>
              <a:rPr lang="ko-KR" altLang="en-US" dirty="0" smtClean="0"/>
              <a:t>으로 나눈다</a:t>
            </a:r>
            <a:r>
              <a:rPr lang="en-US" altLang="ko-KR" dirty="0" smtClean="0"/>
              <a:t>. </a:t>
            </a:r>
            <a:r>
              <a:rPr lang="ko-KR" altLang="en-US" dirty="0" smtClean="0"/>
              <a:t>몫 </a:t>
            </a:r>
            <a:r>
              <a:rPr lang="en-US" altLang="ko-KR" dirty="0" smtClean="0"/>
              <a:t>: 2, </a:t>
            </a:r>
            <a:r>
              <a:rPr lang="ko-KR" altLang="en-US" dirty="0" smtClean="0"/>
              <a:t>나머지 </a:t>
            </a:r>
            <a:r>
              <a:rPr lang="en-US" altLang="ko-KR" dirty="0" smtClean="0"/>
              <a:t>: 15 = F</a:t>
            </a:r>
          </a:p>
          <a:p>
            <a:pPr marL="0" indent="0">
              <a:buNone/>
            </a:pPr>
            <a:r>
              <a:rPr lang="en-US" altLang="ko-KR" dirty="0" smtClean="0"/>
              <a:t>15</a:t>
            </a:r>
            <a:r>
              <a:rPr lang="ko-KR" altLang="en-US" dirty="0" smtClean="0"/>
              <a:t>에 대응하는 </a:t>
            </a:r>
            <a:r>
              <a:rPr lang="en-US" altLang="ko-KR" dirty="0" smtClean="0"/>
              <a:t>16</a:t>
            </a:r>
            <a:r>
              <a:rPr lang="ko-KR" altLang="en-US" dirty="0" smtClean="0"/>
              <a:t>진수로 알파벳을 대신한다</a:t>
            </a:r>
            <a:r>
              <a:rPr lang="en-US" altLang="ko-KR" dirty="0" smtClean="0"/>
              <a:t>. 15</a:t>
            </a:r>
            <a:r>
              <a:rPr lang="en-US" altLang="ko-KR" sz="800" dirty="0" smtClean="0"/>
              <a:t>(10)</a:t>
            </a:r>
            <a:r>
              <a:rPr lang="en-US" altLang="ko-KR" dirty="0" smtClean="0"/>
              <a:t> = F</a:t>
            </a:r>
            <a:r>
              <a:rPr lang="en-US" altLang="ko-KR" sz="800" dirty="0" smtClean="0"/>
              <a:t>(16)</a:t>
            </a:r>
          </a:p>
          <a:p>
            <a:pPr marL="0" indent="0">
              <a:buNone/>
            </a:pPr>
            <a:r>
              <a:rPr lang="en-US" altLang="ko-KR" dirty="0" smtClean="0"/>
              <a:t>47</a:t>
            </a:r>
            <a:r>
              <a:rPr lang="en-US" altLang="ko-KR" sz="800" dirty="0" smtClean="0"/>
              <a:t>(10) </a:t>
            </a:r>
            <a:r>
              <a:rPr lang="en-US" altLang="ko-KR" dirty="0" smtClean="0"/>
              <a:t>= 2F</a:t>
            </a:r>
            <a:r>
              <a:rPr lang="en-US" altLang="ko-KR" sz="800" dirty="0" smtClean="0"/>
              <a:t>(16)</a:t>
            </a:r>
          </a:p>
        </p:txBody>
      </p:sp>
    </p:spTree>
    <p:extLst>
      <p:ext uri="{BB962C8B-B14F-4D97-AF65-F5344CB8AC3E}">
        <p14:creationId xmlns:p14="http://schemas.microsoft.com/office/powerpoint/2010/main" val="24256612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2</a:t>
            </a:r>
            <a:r>
              <a:rPr lang="ko-KR" altLang="en-US" dirty="0" smtClean="0"/>
              <a:t>진수</a:t>
            </a:r>
            <a:r>
              <a:rPr lang="en-US" altLang="ko-KR" dirty="0" smtClean="0"/>
              <a:t>, 8</a:t>
            </a:r>
            <a:r>
              <a:rPr lang="ko-KR" altLang="en-US" dirty="0" smtClean="0"/>
              <a:t>진수</a:t>
            </a:r>
            <a:r>
              <a:rPr lang="en-US" altLang="ko-KR" dirty="0" smtClean="0"/>
              <a:t>, 16</a:t>
            </a:r>
            <a:r>
              <a:rPr lang="ko-KR" altLang="en-US" dirty="0" smtClean="0"/>
              <a:t>진수 변환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 smtClean="0"/>
              <a:t>2</a:t>
            </a:r>
            <a:r>
              <a:rPr lang="ko-KR" altLang="en-US" dirty="0" smtClean="0"/>
              <a:t>의 배수로 이루어져서 규칙성이 있다</a:t>
            </a:r>
            <a:r>
              <a:rPr lang="en-US" altLang="ko-KR" dirty="0" smtClean="0"/>
              <a:t>.</a:t>
            </a:r>
          </a:p>
          <a:p>
            <a:r>
              <a:rPr lang="en-US" altLang="ko-KR" dirty="0" smtClean="0"/>
              <a:t>2</a:t>
            </a:r>
            <a:r>
              <a:rPr lang="ko-KR" altLang="en-US" dirty="0" smtClean="0"/>
              <a:t>진수를 </a:t>
            </a:r>
            <a:r>
              <a:rPr lang="en-US" altLang="ko-KR" dirty="0" smtClean="0"/>
              <a:t>8</a:t>
            </a:r>
            <a:r>
              <a:rPr lang="ko-KR" altLang="en-US" dirty="0" smtClean="0"/>
              <a:t>진수로 바꿀 경우 </a:t>
            </a:r>
            <a:r>
              <a:rPr lang="en-US" altLang="ko-KR" dirty="0" smtClean="0"/>
              <a:t>2</a:t>
            </a:r>
            <a:r>
              <a:rPr lang="ko-KR" altLang="en-US" dirty="0" smtClean="0"/>
              <a:t>진수를 </a:t>
            </a:r>
            <a:r>
              <a:rPr lang="en-US" altLang="ko-KR" dirty="0" smtClean="0"/>
              <a:t>3</a:t>
            </a:r>
            <a:r>
              <a:rPr lang="ko-KR" altLang="en-US" dirty="0" smtClean="0"/>
              <a:t>자리씩 끊어서 보면 된다</a:t>
            </a:r>
            <a:r>
              <a:rPr lang="en-US" altLang="ko-KR" dirty="0" smtClean="0"/>
              <a:t>.</a:t>
            </a:r>
          </a:p>
          <a:p>
            <a:pPr marL="0" indent="0">
              <a:buNone/>
            </a:pPr>
            <a:r>
              <a:rPr lang="en-US" altLang="ko-KR" dirty="0" smtClean="0"/>
              <a:t> </a:t>
            </a:r>
            <a:r>
              <a:rPr lang="ko-KR" altLang="en-US" dirty="0" smtClean="0"/>
              <a:t>예</a:t>
            </a:r>
            <a:r>
              <a:rPr lang="en-US" altLang="ko-KR" dirty="0" smtClean="0"/>
              <a:t>) 101/100/101</a:t>
            </a:r>
            <a:r>
              <a:rPr lang="en-US" altLang="ko-KR" sz="800" dirty="0" smtClean="0"/>
              <a:t>(2) </a:t>
            </a:r>
            <a:r>
              <a:rPr lang="en-US" altLang="ko-KR" dirty="0" smtClean="0"/>
              <a:t>= 545</a:t>
            </a:r>
            <a:r>
              <a:rPr lang="en-US" altLang="ko-KR" sz="800" dirty="0" smtClean="0"/>
              <a:t>(8)</a:t>
            </a:r>
          </a:p>
          <a:p>
            <a:r>
              <a:rPr lang="en-US" altLang="ko-KR" dirty="0" smtClean="0"/>
              <a:t>2</a:t>
            </a:r>
            <a:r>
              <a:rPr lang="ko-KR" altLang="en-US" dirty="0" smtClean="0"/>
              <a:t>진수를 </a:t>
            </a:r>
            <a:r>
              <a:rPr lang="en-US" altLang="ko-KR" dirty="0" smtClean="0"/>
              <a:t>8</a:t>
            </a:r>
            <a:r>
              <a:rPr lang="ko-KR" altLang="en-US" dirty="0" smtClean="0"/>
              <a:t>진수로 바꿀 경우 </a:t>
            </a:r>
            <a:r>
              <a:rPr lang="en-US" altLang="ko-KR" dirty="0" smtClean="0"/>
              <a:t>2</a:t>
            </a:r>
            <a:r>
              <a:rPr lang="ko-KR" altLang="en-US" dirty="0" smtClean="0"/>
              <a:t>진수를 </a:t>
            </a:r>
            <a:r>
              <a:rPr lang="en-US" altLang="ko-KR" dirty="0" smtClean="0"/>
              <a:t>4</a:t>
            </a:r>
            <a:r>
              <a:rPr lang="ko-KR" altLang="en-US" dirty="0" smtClean="0"/>
              <a:t>자리씩 끊어서 보면 된다</a:t>
            </a:r>
            <a:r>
              <a:rPr lang="en-US" altLang="ko-KR" dirty="0" smtClean="0"/>
              <a:t>.</a:t>
            </a:r>
          </a:p>
          <a:p>
            <a:pPr marL="0" indent="0">
              <a:buNone/>
            </a:pPr>
            <a:r>
              <a:rPr lang="en-US" altLang="ko-KR" dirty="0"/>
              <a:t> </a:t>
            </a:r>
            <a:r>
              <a:rPr lang="ko-KR" altLang="en-US" dirty="0" smtClean="0"/>
              <a:t>예</a:t>
            </a:r>
            <a:r>
              <a:rPr lang="en-US" altLang="ko-KR" dirty="0" smtClean="0"/>
              <a:t>) 1/0010/1011</a:t>
            </a:r>
            <a:r>
              <a:rPr lang="en-US" altLang="ko-KR" sz="800" dirty="0" smtClean="0"/>
              <a:t>(2) </a:t>
            </a:r>
            <a:r>
              <a:rPr lang="en-US" altLang="ko-KR" dirty="0" smtClean="0"/>
              <a:t>= 12B</a:t>
            </a:r>
            <a:r>
              <a:rPr lang="en-US" altLang="ko-KR" sz="800" dirty="0" smtClean="0"/>
              <a:t>(16)</a:t>
            </a:r>
            <a:endParaRPr lang="ko-KR" altLang="en-US" sz="800" dirty="0"/>
          </a:p>
        </p:txBody>
      </p:sp>
    </p:spTree>
    <p:extLst>
      <p:ext uri="{BB962C8B-B14F-4D97-AF65-F5344CB8AC3E}">
        <p14:creationId xmlns:p14="http://schemas.microsoft.com/office/powerpoint/2010/main" val="6644544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Remind ! </a:t>
            </a:r>
            <a:r>
              <a:rPr lang="ko-KR" altLang="en-US" dirty="0" smtClean="0"/>
              <a:t>변환명세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677334" y="1354667"/>
            <a:ext cx="8596668" cy="4686695"/>
          </a:xfrm>
        </p:spPr>
        <p:txBody>
          <a:bodyPr/>
          <a:lstStyle/>
          <a:p>
            <a:r>
              <a:rPr lang="ko-KR" altLang="en-US" dirty="0" smtClean="0"/>
              <a:t>자료의 유형에 맞는 변환 명세가 필요하다</a:t>
            </a:r>
            <a:r>
              <a:rPr lang="en-US" altLang="ko-KR" dirty="0" smtClean="0"/>
              <a:t>.</a:t>
            </a:r>
          </a:p>
          <a:p>
            <a:endParaRPr lang="ko-KR" altLang="en-US" dirty="0"/>
          </a:p>
        </p:txBody>
      </p:sp>
      <p:graphicFrame>
        <p:nvGraphicFramePr>
          <p:cNvPr id="4" name="표 3"/>
          <p:cNvGraphicFramePr>
            <a:graphicFrameLocks noGrp="1"/>
          </p:cNvGraphicFramePr>
          <p:nvPr>
            <p:extLst/>
          </p:nvPr>
        </p:nvGraphicFramePr>
        <p:xfrm>
          <a:off x="801511" y="1828800"/>
          <a:ext cx="8128000" cy="4348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41778"/>
                <a:gridCol w="6886222"/>
              </a:tblGrid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변환 명세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의  미</a:t>
                      </a:r>
                      <a:endParaRPr lang="ko-KR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%d, %</a:t>
                      </a:r>
                      <a:r>
                        <a:rPr lang="en-US" altLang="ko-KR" dirty="0" err="1" smtClean="0"/>
                        <a:t>i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 </a:t>
                      </a:r>
                      <a:r>
                        <a:rPr lang="ko-KR" altLang="en-US" dirty="0" smtClean="0"/>
                        <a:t>정수 </a:t>
                      </a:r>
                      <a:r>
                        <a:rPr lang="ko-KR" altLang="en-US" dirty="0" err="1" smtClean="0"/>
                        <a:t>자료형에</a:t>
                      </a:r>
                      <a:r>
                        <a:rPr lang="ko-KR" altLang="en-US" dirty="0" smtClean="0"/>
                        <a:t> 정수 저장</a:t>
                      </a:r>
                      <a:r>
                        <a:rPr lang="en-US" altLang="ko-KR" dirty="0" smtClean="0"/>
                        <a:t>, %</a:t>
                      </a:r>
                      <a:r>
                        <a:rPr lang="en-US" altLang="ko-KR" dirty="0" err="1" smtClean="0"/>
                        <a:t>i</a:t>
                      </a:r>
                      <a:r>
                        <a:rPr lang="ko-KR" altLang="en-US" dirty="0" smtClean="0"/>
                        <a:t>인 경우 </a:t>
                      </a:r>
                      <a:r>
                        <a:rPr lang="en-US" altLang="ko-KR" dirty="0" smtClean="0"/>
                        <a:t>0</a:t>
                      </a:r>
                      <a:r>
                        <a:rPr lang="ko-KR" altLang="en-US" dirty="0" smtClean="0"/>
                        <a:t>이 앞에 붙으면 </a:t>
                      </a:r>
                      <a:r>
                        <a:rPr lang="en-US" altLang="ko-KR" dirty="0" smtClean="0"/>
                        <a:t>8</a:t>
                      </a:r>
                      <a:r>
                        <a:rPr lang="ko-KR" altLang="en-US" dirty="0" smtClean="0"/>
                        <a:t>진수로</a:t>
                      </a:r>
                      <a:endParaRPr lang="en-US" altLang="ko-KR" dirty="0" smtClean="0"/>
                    </a:p>
                    <a:p>
                      <a:pPr latinLnBrk="1"/>
                      <a:r>
                        <a:rPr lang="en-US" altLang="ko-KR" dirty="0" smtClean="0"/>
                        <a:t> 0x</a:t>
                      </a:r>
                      <a:r>
                        <a:rPr lang="ko-KR" altLang="en-US" dirty="0" smtClean="0"/>
                        <a:t>가 붙으면 </a:t>
                      </a:r>
                      <a:r>
                        <a:rPr lang="en-US" altLang="ko-KR" dirty="0" smtClean="0"/>
                        <a:t>16</a:t>
                      </a:r>
                      <a:r>
                        <a:rPr lang="ko-KR" altLang="en-US" dirty="0" smtClean="0"/>
                        <a:t>진수로 가정</a:t>
                      </a:r>
                      <a:endParaRPr lang="ko-KR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%u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 </a:t>
                      </a:r>
                      <a:r>
                        <a:rPr lang="ko-KR" altLang="en-US" dirty="0" err="1" smtClean="0"/>
                        <a:t>자료형</a:t>
                      </a:r>
                      <a:r>
                        <a:rPr lang="ko-KR" altLang="en-US" dirty="0" smtClean="0"/>
                        <a:t> </a:t>
                      </a:r>
                      <a:r>
                        <a:rPr lang="en-US" altLang="ko-KR" dirty="0" smtClean="0"/>
                        <a:t>unsigned </a:t>
                      </a:r>
                      <a:r>
                        <a:rPr lang="en-US" altLang="ko-KR" dirty="0" err="1" smtClean="0"/>
                        <a:t>int</a:t>
                      </a:r>
                      <a:r>
                        <a:rPr lang="en-US" altLang="ko-KR" dirty="0" smtClean="0"/>
                        <a:t> </a:t>
                      </a:r>
                      <a:r>
                        <a:rPr lang="ko-KR" altLang="en-US" dirty="0" smtClean="0"/>
                        <a:t>형에 정수 저장</a:t>
                      </a:r>
                      <a:endParaRPr lang="ko-KR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%o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 </a:t>
                      </a:r>
                      <a:r>
                        <a:rPr lang="ko-KR" altLang="en-US" dirty="0" smtClean="0"/>
                        <a:t>정수 </a:t>
                      </a:r>
                      <a:r>
                        <a:rPr lang="ko-KR" altLang="en-US" dirty="0" err="1" smtClean="0"/>
                        <a:t>자료형에</a:t>
                      </a:r>
                      <a:r>
                        <a:rPr lang="ko-KR" altLang="en-US" dirty="0" smtClean="0"/>
                        <a:t> </a:t>
                      </a:r>
                      <a:r>
                        <a:rPr lang="en-US" altLang="ko-KR" dirty="0" smtClean="0"/>
                        <a:t>8</a:t>
                      </a:r>
                      <a:r>
                        <a:rPr lang="ko-KR" altLang="en-US" dirty="0" smtClean="0"/>
                        <a:t>진수 형태 </a:t>
                      </a:r>
                      <a:r>
                        <a:rPr lang="ko-KR" altLang="en-US" dirty="0" err="1" smtClean="0"/>
                        <a:t>입력값</a:t>
                      </a:r>
                      <a:r>
                        <a:rPr lang="ko-KR" altLang="en-US" dirty="0" smtClean="0"/>
                        <a:t> 저장</a:t>
                      </a:r>
                      <a:endParaRPr lang="ko-KR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%x %X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/>
                        <a:t> 정수 </a:t>
                      </a:r>
                      <a:r>
                        <a:rPr lang="ko-KR" altLang="en-US" dirty="0" err="1" smtClean="0"/>
                        <a:t>자료형에</a:t>
                      </a:r>
                      <a:r>
                        <a:rPr lang="ko-KR" altLang="en-US" dirty="0" smtClean="0"/>
                        <a:t> </a:t>
                      </a:r>
                      <a:r>
                        <a:rPr lang="en-US" altLang="ko-KR" dirty="0" smtClean="0"/>
                        <a:t>16</a:t>
                      </a:r>
                      <a:r>
                        <a:rPr lang="ko-KR" altLang="en-US" dirty="0" smtClean="0"/>
                        <a:t>진수 형태 </a:t>
                      </a:r>
                      <a:r>
                        <a:rPr lang="ko-KR" altLang="en-US" dirty="0" err="1" smtClean="0"/>
                        <a:t>입력값</a:t>
                      </a:r>
                      <a:r>
                        <a:rPr lang="ko-KR" altLang="en-US" dirty="0" smtClean="0"/>
                        <a:t> 저장</a:t>
                      </a:r>
                      <a:endParaRPr lang="ko-KR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%f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 </a:t>
                      </a:r>
                      <a:r>
                        <a:rPr lang="ko-KR" altLang="en-US" dirty="0" smtClean="0"/>
                        <a:t>실수 </a:t>
                      </a:r>
                      <a:r>
                        <a:rPr lang="en-US" altLang="ko-KR" dirty="0" smtClean="0"/>
                        <a:t>float </a:t>
                      </a:r>
                      <a:r>
                        <a:rPr lang="ko-KR" altLang="en-US" dirty="0" err="1" smtClean="0"/>
                        <a:t>자료형에</a:t>
                      </a:r>
                      <a:r>
                        <a:rPr lang="ko-KR" altLang="en-US" dirty="0" smtClean="0"/>
                        <a:t> 소수 형태 </a:t>
                      </a:r>
                      <a:r>
                        <a:rPr lang="ko-KR" altLang="en-US" dirty="0" err="1" smtClean="0"/>
                        <a:t>입력값</a:t>
                      </a:r>
                      <a:r>
                        <a:rPr lang="ko-KR" altLang="en-US" dirty="0" smtClean="0"/>
                        <a:t> 저장</a:t>
                      </a:r>
                      <a:endParaRPr lang="ko-KR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%lf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/>
                        <a:t> 실수 </a:t>
                      </a:r>
                      <a:r>
                        <a:rPr lang="en-US" altLang="ko-KR" dirty="0" smtClean="0"/>
                        <a:t>double </a:t>
                      </a:r>
                      <a:r>
                        <a:rPr lang="ko-KR" altLang="en-US" dirty="0" err="1" smtClean="0"/>
                        <a:t>자료형에</a:t>
                      </a:r>
                      <a:r>
                        <a:rPr lang="ko-KR" altLang="en-US" dirty="0" smtClean="0"/>
                        <a:t> 소수 형태 </a:t>
                      </a:r>
                      <a:r>
                        <a:rPr lang="ko-KR" altLang="en-US" dirty="0" err="1" smtClean="0"/>
                        <a:t>입력값</a:t>
                      </a:r>
                      <a:r>
                        <a:rPr lang="ko-KR" altLang="en-US" dirty="0" smtClean="0"/>
                        <a:t> 저장</a:t>
                      </a:r>
                      <a:endParaRPr lang="ko-KR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%e, %E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 </a:t>
                      </a:r>
                      <a:r>
                        <a:rPr lang="ko-KR" altLang="en-US" dirty="0" smtClean="0"/>
                        <a:t>지수형 형태의 실수 </a:t>
                      </a:r>
                      <a:r>
                        <a:rPr lang="ko-KR" altLang="en-US" dirty="0" err="1" smtClean="0"/>
                        <a:t>자료값을</a:t>
                      </a:r>
                      <a:r>
                        <a:rPr lang="ko-KR" altLang="en-US" dirty="0" smtClean="0"/>
                        <a:t> 저장</a:t>
                      </a:r>
                      <a:endParaRPr lang="ko-KR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%c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 </a:t>
                      </a:r>
                      <a:r>
                        <a:rPr lang="ko-KR" altLang="en-US" dirty="0" smtClean="0"/>
                        <a:t>문자 </a:t>
                      </a:r>
                      <a:r>
                        <a:rPr lang="ko-KR" altLang="en-US" dirty="0" err="1" smtClean="0"/>
                        <a:t>자료형에</a:t>
                      </a:r>
                      <a:r>
                        <a:rPr lang="ko-KR" altLang="en-US" dirty="0" smtClean="0"/>
                        <a:t> 문자 저장</a:t>
                      </a:r>
                      <a:endParaRPr lang="ko-KR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%s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 </a:t>
                      </a:r>
                      <a:r>
                        <a:rPr lang="ko-KR" altLang="en-US" dirty="0" smtClean="0"/>
                        <a:t>여러 개로 된 일련의 문자인 문자열</a:t>
                      </a:r>
                      <a:r>
                        <a:rPr lang="en-US" altLang="ko-KR" dirty="0" smtClean="0"/>
                        <a:t>(string) </a:t>
                      </a:r>
                      <a:r>
                        <a:rPr lang="ko-KR" altLang="en-US" dirty="0" smtClean="0"/>
                        <a:t>저장</a:t>
                      </a:r>
                      <a:endParaRPr lang="ko-KR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%p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baseline="0" dirty="0" smtClean="0"/>
                        <a:t> </a:t>
                      </a:r>
                      <a:r>
                        <a:rPr lang="ko-KR" altLang="en-US" baseline="0" dirty="0" err="1" smtClean="0"/>
                        <a:t>주소값으로</a:t>
                      </a:r>
                      <a:r>
                        <a:rPr lang="ko-KR" altLang="en-US" baseline="0" dirty="0" smtClean="0"/>
                        <a:t> </a:t>
                      </a:r>
                      <a:r>
                        <a:rPr lang="en-US" altLang="ko-KR" baseline="0" dirty="0" smtClean="0"/>
                        <a:t>16</a:t>
                      </a:r>
                      <a:r>
                        <a:rPr lang="ko-KR" altLang="en-US" baseline="0" dirty="0" smtClean="0"/>
                        <a:t>진수의 </a:t>
                      </a:r>
                      <a:r>
                        <a:rPr lang="en-US" altLang="ko-KR" baseline="0" dirty="0" smtClean="0"/>
                        <a:t>unsigned </a:t>
                      </a:r>
                      <a:r>
                        <a:rPr lang="en-US" altLang="ko-KR" baseline="0" dirty="0" err="1" smtClean="0"/>
                        <a:t>int</a:t>
                      </a:r>
                      <a:r>
                        <a:rPr lang="en-US" altLang="ko-KR" baseline="0" dirty="0" smtClean="0"/>
                        <a:t> </a:t>
                      </a:r>
                      <a:r>
                        <a:rPr lang="ko-KR" altLang="en-US" baseline="0" dirty="0" smtClean="0"/>
                        <a:t>형을 저장</a:t>
                      </a:r>
                      <a:endParaRPr lang="ko-KR" alt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587703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소스코드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altLang="ko-KR" dirty="0"/>
              <a:t>#include &lt;</a:t>
            </a:r>
            <a:r>
              <a:rPr lang="en-US" altLang="ko-KR" dirty="0" err="1"/>
              <a:t>stdio.h</a:t>
            </a:r>
            <a:r>
              <a:rPr lang="en-US" altLang="ko-KR" dirty="0"/>
              <a:t>&gt;</a:t>
            </a:r>
          </a:p>
          <a:p>
            <a:endParaRPr lang="ko-KR" altLang="en-US" dirty="0"/>
          </a:p>
          <a:p>
            <a:r>
              <a:rPr lang="en-US" altLang="ko-KR" dirty="0" err="1"/>
              <a:t>int</a:t>
            </a:r>
            <a:r>
              <a:rPr lang="en-US" altLang="ko-KR" dirty="0"/>
              <a:t> main(void)</a:t>
            </a:r>
          </a:p>
          <a:p>
            <a:r>
              <a:rPr lang="en-US" altLang="ko-KR" dirty="0"/>
              <a:t>{</a:t>
            </a:r>
          </a:p>
          <a:p>
            <a:r>
              <a:rPr lang="en-US" altLang="ko-KR" dirty="0" err="1"/>
              <a:t>int</a:t>
            </a:r>
            <a:r>
              <a:rPr lang="en-US" altLang="ko-KR" dirty="0"/>
              <a:t> angel = 1004;</a:t>
            </a:r>
          </a:p>
          <a:p>
            <a:endParaRPr lang="ko-KR" altLang="en-US" dirty="0"/>
          </a:p>
          <a:p>
            <a:r>
              <a:rPr lang="en-US" altLang="ko-KR" dirty="0" err="1"/>
              <a:t>printf</a:t>
            </a:r>
            <a:r>
              <a:rPr lang="en-US" altLang="ko-KR" dirty="0"/>
              <a:t>("1004</a:t>
            </a:r>
            <a:r>
              <a:rPr lang="ko-KR" altLang="en-US" dirty="0"/>
              <a:t>의 </a:t>
            </a:r>
            <a:r>
              <a:rPr lang="en-US" altLang="ko-KR" dirty="0"/>
              <a:t>16</a:t>
            </a:r>
            <a:r>
              <a:rPr lang="ko-KR" altLang="en-US" dirty="0"/>
              <a:t>진수는 </a:t>
            </a:r>
            <a:r>
              <a:rPr lang="en-US" altLang="ko-KR" dirty="0"/>
              <a:t>%0x, 8</a:t>
            </a:r>
            <a:r>
              <a:rPr lang="ko-KR" altLang="en-US" dirty="0"/>
              <a:t>진수는 </a:t>
            </a:r>
            <a:r>
              <a:rPr lang="en-US" altLang="ko-KR" dirty="0"/>
              <a:t>%o </a:t>
            </a:r>
            <a:r>
              <a:rPr lang="ko-KR" altLang="en-US" dirty="0"/>
              <a:t>입니다</a:t>
            </a:r>
            <a:r>
              <a:rPr lang="en-US" altLang="ko-KR" dirty="0"/>
              <a:t>.\n", angel, angel);</a:t>
            </a:r>
          </a:p>
          <a:p>
            <a:endParaRPr lang="ko-KR" altLang="en-US" dirty="0"/>
          </a:p>
          <a:p>
            <a:r>
              <a:rPr lang="en-US" altLang="ko-KR" dirty="0"/>
              <a:t>while(1);</a:t>
            </a:r>
          </a:p>
          <a:p>
            <a:endParaRPr lang="ko-KR" altLang="en-US" dirty="0"/>
          </a:p>
          <a:p>
            <a:r>
              <a:rPr lang="en-US" altLang="ko-KR" dirty="0"/>
              <a:t>return 0;</a:t>
            </a:r>
          </a:p>
          <a:p>
            <a:r>
              <a:rPr lang="en-US" altLang="ko-KR" dirty="0"/>
              <a:t>}</a:t>
            </a:r>
          </a:p>
          <a:p>
            <a:endParaRPr lang="ko-KR" altLang="en-US" dirty="0"/>
          </a:p>
          <a:p>
            <a:pPr marL="0" indent="0">
              <a:buNone/>
            </a:pP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9382892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실행화면</a:t>
            </a:r>
            <a:endParaRPr lang="ko-KR" altLang="en-US" dirty="0"/>
          </a:p>
        </p:txBody>
      </p:sp>
      <p:pic>
        <p:nvPicPr>
          <p:cNvPr id="4" name="내용 개체 틀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41315" y="1930400"/>
            <a:ext cx="5305425" cy="3314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064312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응용</a:t>
            </a:r>
            <a:r>
              <a:rPr lang="en-US" altLang="ko-KR" dirty="0" smtClean="0"/>
              <a:t>!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 err="1" smtClean="0"/>
              <a:t>scanf</a:t>
            </a:r>
            <a:r>
              <a:rPr lang="ko-KR" altLang="en-US" dirty="0" smtClean="0"/>
              <a:t>를 이용하여 정수를 </a:t>
            </a:r>
            <a:r>
              <a:rPr lang="ko-KR" altLang="en-US" dirty="0" err="1" smtClean="0"/>
              <a:t>입력받고</a:t>
            </a:r>
            <a:r>
              <a:rPr lang="ko-KR" altLang="en-US" dirty="0" smtClean="0"/>
              <a:t> </a:t>
            </a:r>
            <a:r>
              <a:rPr lang="ko-KR" altLang="en-US" dirty="0" err="1" smtClean="0"/>
              <a:t>입력받은</a:t>
            </a:r>
            <a:r>
              <a:rPr lang="ko-KR" altLang="en-US" dirty="0" smtClean="0"/>
              <a:t> 숫자를 각각</a:t>
            </a:r>
            <a:r>
              <a:rPr lang="en-US" altLang="ko-KR" dirty="0"/>
              <a:t> </a:t>
            </a:r>
            <a:r>
              <a:rPr lang="en-US" altLang="ko-KR" dirty="0" smtClean="0"/>
              <a:t>8</a:t>
            </a:r>
            <a:r>
              <a:rPr lang="ko-KR" altLang="en-US" dirty="0" smtClean="0"/>
              <a:t>진수</a:t>
            </a:r>
            <a:r>
              <a:rPr lang="en-US" altLang="ko-KR" dirty="0" smtClean="0"/>
              <a:t>, 10</a:t>
            </a:r>
            <a:r>
              <a:rPr lang="ko-KR" altLang="en-US" dirty="0" smtClean="0"/>
              <a:t>진수</a:t>
            </a:r>
            <a:r>
              <a:rPr lang="en-US" altLang="ko-KR" dirty="0" smtClean="0"/>
              <a:t>, 16</a:t>
            </a:r>
            <a:r>
              <a:rPr lang="ko-KR" altLang="en-US" dirty="0" smtClean="0"/>
              <a:t>진수로 표현해보자</a:t>
            </a:r>
            <a:r>
              <a:rPr lang="en-US" altLang="ko-KR" dirty="0" smtClean="0"/>
              <a:t>!</a:t>
            </a:r>
          </a:p>
          <a:p>
            <a:endParaRPr lang="en-US" altLang="ko-KR" dirty="0"/>
          </a:p>
          <a:p>
            <a:r>
              <a:rPr lang="en-US" altLang="ko-KR" dirty="0" smtClean="0"/>
              <a:t>Hint : </a:t>
            </a:r>
            <a:r>
              <a:rPr lang="en-US" altLang="ko-KR" dirty="0" err="1" smtClean="0"/>
              <a:t>scanf</a:t>
            </a:r>
            <a:r>
              <a:rPr lang="en-US" altLang="ko-KR" dirty="0" smtClean="0"/>
              <a:t> </a:t>
            </a:r>
            <a:r>
              <a:rPr lang="ko-KR" altLang="en-US" dirty="0" smtClean="0"/>
              <a:t>한 줄 추가하고</a:t>
            </a:r>
            <a:r>
              <a:rPr lang="en-US" altLang="ko-KR" dirty="0" smtClean="0"/>
              <a:t>, </a:t>
            </a:r>
            <a:r>
              <a:rPr lang="en-US" altLang="ko-KR" dirty="0" err="1" smtClean="0"/>
              <a:t>printf</a:t>
            </a:r>
            <a:r>
              <a:rPr lang="en-US" altLang="ko-KR" dirty="0" smtClean="0"/>
              <a:t> </a:t>
            </a:r>
            <a:r>
              <a:rPr lang="ko-KR" altLang="en-US" dirty="0" smtClean="0"/>
              <a:t>구문에 </a:t>
            </a:r>
            <a:r>
              <a:rPr lang="en-US" altLang="ko-KR" dirty="0" smtClean="0"/>
              <a:t>%d</a:t>
            </a:r>
            <a:r>
              <a:rPr lang="ko-KR" altLang="en-US" dirty="0" smtClean="0"/>
              <a:t>와 같이 추가하면</a:t>
            </a:r>
            <a:r>
              <a:rPr lang="en-US" altLang="ko-KR" dirty="0" smtClean="0"/>
              <a:t>?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4835966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패싯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338</TotalTime>
  <Words>565</Words>
  <Application>Microsoft Office PowerPoint</Application>
  <PresentationFormat>와이드스크린</PresentationFormat>
  <Paragraphs>77</Paragraphs>
  <Slides>11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5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11</vt:i4>
      </vt:variant>
    </vt:vector>
  </HeadingPairs>
  <TitlesOfParts>
    <vt:vector size="17" baseType="lpstr">
      <vt:lpstr>HY그래픽M</vt:lpstr>
      <vt:lpstr>맑은 고딕</vt:lpstr>
      <vt:lpstr>Arial</vt:lpstr>
      <vt:lpstr>Trebuchet MS</vt:lpstr>
      <vt:lpstr>Wingdings 3</vt:lpstr>
      <vt:lpstr>패싯</vt:lpstr>
      <vt:lpstr>The Fifth</vt:lpstr>
      <vt:lpstr>2진수</vt:lpstr>
      <vt:lpstr>8진수</vt:lpstr>
      <vt:lpstr>16진수</vt:lpstr>
      <vt:lpstr>2진수, 8진수, 16진수 변환</vt:lpstr>
      <vt:lpstr>Remind ! 변환명세</vt:lpstr>
      <vt:lpstr>소스코드</vt:lpstr>
      <vt:lpstr>실행화면</vt:lpstr>
      <vt:lpstr>응용!</vt:lpstr>
      <vt:lpstr>실행화면(예시)</vt:lpstr>
      <vt:lpstr>Q &amp; A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Microsoft 계정</dc:creator>
  <cp:lastModifiedBy>Microsoft 계정</cp:lastModifiedBy>
  <cp:revision>47</cp:revision>
  <dcterms:created xsi:type="dcterms:W3CDTF">2013-03-17T04:46:47Z</dcterms:created>
  <dcterms:modified xsi:type="dcterms:W3CDTF">2013-03-25T15:10:52Z</dcterms:modified>
</cp:coreProperties>
</file>